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</p:sldMasterIdLst>
  <p:notesMasterIdLst>
    <p:notesMasterId r:id="rId9"/>
  </p:notesMasterIdLst>
  <p:handoutMasterIdLst>
    <p:handoutMasterId r:id="rId10"/>
  </p:handoutMasterIdLst>
  <p:sldIdLst>
    <p:sldId id="256" r:id="rId5"/>
    <p:sldId id="300" r:id="rId6"/>
    <p:sldId id="301" r:id="rId7"/>
    <p:sldId id="312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5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7C80"/>
    <a:srgbClr val="002060"/>
    <a:srgbClr val="000000"/>
    <a:srgbClr val="FFCC99"/>
    <a:srgbClr val="FF0066"/>
    <a:srgbClr val="EB0599"/>
    <a:srgbClr val="E8F9FF"/>
    <a:srgbClr val="E4F8FF"/>
    <a:srgbClr val="FFEC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anna Balaji" userId="S::prasannabalajim@infoservices.com::74f97f0f-e964-4d58-9e94-37b2b49cf6b3" providerId="AD" clId="Web-{C9E8FE3B-9804-A689-A7BF-376CA63E39F1}"/>
    <pc:docChg chg="modSld">
      <pc:chgData name="Prasanna Balaji" userId="S::prasannabalajim@infoservices.com::74f97f0f-e964-4d58-9e94-37b2b49cf6b3" providerId="AD" clId="Web-{C9E8FE3B-9804-A689-A7BF-376CA63E39F1}" dt="2024-02-12T14:03:01.138" v="59" actId="20577"/>
      <pc:docMkLst>
        <pc:docMk/>
      </pc:docMkLst>
      <pc:sldChg chg="modSp">
        <pc:chgData name="Prasanna Balaji" userId="S::prasannabalajim@infoservices.com::74f97f0f-e964-4d58-9e94-37b2b49cf6b3" providerId="AD" clId="Web-{C9E8FE3B-9804-A689-A7BF-376CA63E39F1}" dt="2024-02-12T14:03:01.138" v="59" actId="20577"/>
        <pc:sldMkLst>
          <pc:docMk/>
          <pc:sldMk cId="3741440156" sldId="11071"/>
        </pc:sldMkLst>
        <pc:graphicFrameChg chg="modGraphic">
          <ac:chgData name="Prasanna Balaji" userId="S::prasannabalajim@infoservices.com::74f97f0f-e964-4d58-9e94-37b2b49cf6b3" providerId="AD" clId="Web-{C9E8FE3B-9804-A689-A7BF-376CA63E39F1}" dt="2024-02-12T14:03:01.138" v="59" actId="20577"/>
          <ac:graphicFrameMkLst>
            <pc:docMk/>
            <pc:sldMk cId="3741440156" sldId="11071"/>
            <ac:graphicFrameMk id="4" creationId="{E1CB695E-EBD4-4485-CBDF-065F742B43B2}"/>
          </ac:graphicFrameMkLst>
        </pc:graphicFrameChg>
      </pc:sldChg>
    </pc:docChg>
  </pc:docChgLst>
  <pc:docChgLst>
    <pc:chgData name="Prasanna Balaji" userId="S::prasannabalajim@infoservices.com::74f97f0f-e964-4d58-9e94-37b2b49cf6b3" providerId="AD" clId="Web-{CB9856A0-FACD-FFB3-1D64-60D357D14388}"/>
    <pc:docChg chg="modSld sldOrd">
      <pc:chgData name="Prasanna Balaji" userId="S::prasannabalajim@infoservices.com::74f97f0f-e964-4d58-9e94-37b2b49cf6b3" providerId="AD" clId="Web-{CB9856A0-FACD-FFB3-1D64-60D357D14388}" dt="2024-02-02T11:55:49.153" v="71" actId="1076"/>
      <pc:docMkLst>
        <pc:docMk/>
      </pc:docMkLst>
      <pc:sldChg chg="addSp delSp modSp">
        <pc:chgData name="Prasanna Balaji" userId="S::prasannabalajim@infoservices.com::74f97f0f-e964-4d58-9e94-37b2b49cf6b3" providerId="AD" clId="Web-{CB9856A0-FACD-FFB3-1D64-60D357D14388}" dt="2024-02-02T11:55:19.964" v="70" actId="1076"/>
        <pc:sldMkLst>
          <pc:docMk/>
          <pc:sldMk cId="774313890" sldId="300"/>
        </pc:sldMkLst>
        <pc:graphicFrameChg chg="add del mod modGraphic">
          <ac:chgData name="Prasanna Balaji" userId="S::prasannabalajim@infoservices.com::74f97f0f-e964-4d58-9e94-37b2b49cf6b3" providerId="AD" clId="Web-{CB9856A0-FACD-FFB3-1D64-60D357D14388}" dt="2024-02-02T08:32:48.900" v="49"/>
          <ac:graphicFrameMkLst>
            <pc:docMk/>
            <pc:sldMk cId="774313890" sldId="300"/>
            <ac:graphicFrameMk id="3" creationId="{CA53343C-6686-8FD1-BE34-02EA6300887E}"/>
          </ac:graphicFrameMkLst>
        </pc:graphicFrameChg>
        <pc:graphicFrameChg chg="add mod modGraphic">
          <ac:chgData name="Prasanna Balaji" userId="S::prasannabalajim@infoservices.com::74f97f0f-e964-4d58-9e94-37b2b49cf6b3" providerId="AD" clId="Web-{CB9856A0-FACD-FFB3-1D64-60D357D14388}" dt="2024-02-02T11:55:19.964" v="70" actId="1076"/>
          <ac:graphicFrameMkLst>
            <pc:docMk/>
            <pc:sldMk cId="774313890" sldId="300"/>
            <ac:graphicFrameMk id="887" creationId="{CA53343C-6686-8FD1-BE34-02EA6300887E}"/>
          </ac:graphicFrameMkLst>
        </pc:graphicFrameChg>
      </pc:sldChg>
      <pc:sldChg chg="ord">
        <pc:chgData name="Prasanna Balaji" userId="S::prasannabalajim@infoservices.com::74f97f0f-e964-4d58-9e94-37b2b49cf6b3" providerId="AD" clId="Web-{CB9856A0-FACD-FFB3-1D64-60D357D14388}" dt="2024-02-02T08:30:10.003" v="17"/>
        <pc:sldMkLst>
          <pc:docMk/>
          <pc:sldMk cId="3952767999" sldId="302"/>
        </pc:sldMkLst>
      </pc:sldChg>
      <pc:sldChg chg="modSp">
        <pc:chgData name="Prasanna Balaji" userId="S::prasannabalajim@infoservices.com::74f97f0f-e964-4d58-9e94-37b2b49cf6b3" providerId="AD" clId="Web-{CB9856A0-FACD-FFB3-1D64-60D357D14388}" dt="2024-02-02T11:55:49.153" v="71" actId="1076"/>
        <pc:sldMkLst>
          <pc:docMk/>
          <pc:sldMk cId="3040547392" sldId="312"/>
        </pc:sldMkLst>
        <pc:spChg chg="mod">
          <ac:chgData name="Prasanna Balaji" userId="S::prasannabalajim@infoservices.com::74f97f0f-e964-4d58-9e94-37b2b49cf6b3" providerId="AD" clId="Web-{CB9856A0-FACD-FFB3-1D64-60D357D14388}" dt="2024-02-02T11:55:49.153" v="71" actId="1076"/>
          <ac:spMkLst>
            <pc:docMk/>
            <pc:sldMk cId="3040547392" sldId="312"/>
            <ac:spMk id="15" creationId="{214A7A58-3DBD-492B-8BA1-6F743F973BEA}"/>
          </ac:spMkLst>
        </pc:spChg>
      </pc:sldChg>
      <pc:sldChg chg="modSp">
        <pc:chgData name="Prasanna Balaji" userId="S::prasannabalajim@infoservices.com::74f97f0f-e964-4d58-9e94-37b2b49cf6b3" providerId="AD" clId="Web-{CB9856A0-FACD-FFB3-1D64-60D357D14388}" dt="2024-02-02T08:28:51.657" v="0" actId="14100"/>
        <pc:sldMkLst>
          <pc:docMk/>
          <pc:sldMk cId="2453109315" sldId="323"/>
        </pc:sldMkLst>
        <pc:spChg chg="mod">
          <ac:chgData name="Prasanna Balaji" userId="S::prasannabalajim@infoservices.com::74f97f0f-e964-4d58-9e94-37b2b49cf6b3" providerId="AD" clId="Web-{CB9856A0-FACD-FFB3-1D64-60D357D14388}" dt="2024-02-02T08:28:51.657" v="0" actId="14100"/>
          <ac:spMkLst>
            <pc:docMk/>
            <pc:sldMk cId="2453109315" sldId="323"/>
            <ac:spMk id="342" creationId="{B90FE3DF-9CA2-CEAC-487D-3BDBE25CB740}"/>
          </ac:spMkLst>
        </pc:spChg>
      </pc:sldChg>
    </pc:docChg>
  </pc:docChgLst>
  <pc:docChgLst>
    <pc:chgData name="Prasanna Balaji" userId="S::prasannabalajim@infoservices.com::74f97f0f-e964-4d58-9e94-37b2b49cf6b3" providerId="AD" clId="Web-{84A199C2-CDB1-6110-1608-CC2AE9F384D1}"/>
    <pc:docChg chg="modSld">
      <pc:chgData name="Prasanna Balaji" userId="S::prasannabalajim@infoservices.com::74f97f0f-e964-4d58-9e94-37b2b49cf6b3" providerId="AD" clId="Web-{84A199C2-CDB1-6110-1608-CC2AE9F384D1}" dt="2024-02-05T07:20:55.416" v="41" actId="1076"/>
      <pc:docMkLst>
        <pc:docMk/>
      </pc:docMkLst>
      <pc:sldChg chg="modSp">
        <pc:chgData name="Prasanna Balaji" userId="S::prasannabalajim@infoservices.com::74f97f0f-e964-4d58-9e94-37b2b49cf6b3" providerId="AD" clId="Web-{84A199C2-CDB1-6110-1608-CC2AE9F384D1}" dt="2024-02-05T07:17:35.450" v="22" actId="20577"/>
        <pc:sldMkLst>
          <pc:docMk/>
          <pc:sldMk cId="3952767999" sldId="302"/>
        </pc:sldMkLst>
        <pc:spChg chg="mod">
          <ac:chgData name="Prasanna Balaji" userId="S::prasannabalajim@infoservices.com::74f97f0f-e964-4d58-9e94-37b2b49cf6b3" providerId="AD" clId="Web-{84A199C2-CDB1-6110-1608-CC2AE9F384D1}" dt="2024-02-05T07:17:31.216" v="19" actId="20577"/>
          <ac:spMkLst>
            <pc:docMk/>
            <pc:sldMk cId="3952767999" sldId="302"/>
            <ac:spMk id="1069" creationId="{1BDE961A-0586-34FD-5E48-283C48B3EA07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7:32.278" v="20" actId="20577"/>
          <ac:spMkLst>
            <pc:docMk/>
            <pc:sldMk cId="3952767999" sldId="302"/>
            <ac:spMk id="1071" creationId="{5B6696B6-A40C-6612-F4D3-116AD09C33E2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7:35.450" v="22" actId="20577"/>
          <ac:spMkLst>
            <pc:docMk/>
            <pc:sldMk cId="3952767999" sldId="302"/>
            <ac:spMk id="1072" creationId="{FA1D8894-1AE6-3EF7-BC1B-6ED5BDABB49C}"/>
          </ac:spMkLst>
        </pc:spChg>
      </pc:sldChg>
      <pc:sldChg chg="delSp modSp">
        <pc:chgData name="Prasanna Balaji" userId="S::prasannabalajim@infoservices.com::74f97f0f-e964-4d58-9e94-37b2b49cf6b3" providerId="AD" clId="Web-{84A199C2-CDB1-6110-1608-CC2AE9F384D1}" dt="2024-02-05T07:20:55.416" v="41" actId="1076"/>
        <pc:sldMkLst>
          <pc:docMk/>
          <pc:sldMk cId="2903585353" sldId="371"/>
        </pc:sldMkLst>
        <pc:spChg chg="mod">
          <ac:chgData name="Prasanna Balaji" userId="S::prasannabalajim@infoservices.com::74f97f0f-e964-4d58-9e94-37b2b49cf6b3" providerId="AD" clId="Web-{84A199C2-CDB1-6110-1608-CC2AE9F384D1}" dt="2024-02-05T07:17:45.529" v="23" actId="1076"/>
          <ac:spMkLst>
            <pc:docMk/>
            <pc:sldMk cId="2903585353" sldId="371"/>
            <ac:spMk id="3" creationId="{E6D48549-0791-3368-B52E-AD97A1D24996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8:27.344" v="26" actId="1076"/>
          <ac:spMkLst>
            <pc:docMk/>
            <pc:sldMk cId="2903585353" sldId="371"/>
            <ac:spMk id="6" creationId="{533733ED-8570-1B6B-C4BA-C088AAE179EC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7:53.670" v="24" actId="1076"/>
          <ac:spMkLst>
            <pc:docMk/>
            <pc:sldMk cId="2903585353" sldId="371"/>
            <ac:spMk id="7" creationId="{03091B26-E84A-CD27-4D7E-4BFA55BDA62E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9:01.752" v="30" actId="1076"/>
          <ac:spMkLst>
            <pc:docMk/>
            <pc:sldMk cId="2903585353" sldId="371"/>
            <ac:spMk id="8" creationId="{E49CB415-ACD1-24B0-01D7-35BE6C6651A9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8:17.062" v="25" actId="1076"/>
          <ac:spMkLst>
            <pc:docMk/>
            <pc:sldMk cId="2903585353" sldId="371"/>
            <ac:spMk id="19" creationId="{EB73EEC7-7A2C-E451-7470-36803CD332A0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20:04.803" v="35" actId="1076"/>
          <ac:spMkLst>
            <pc:docMk/>
            <pc:sldMk cId="2903585353" sldId="371"/>
            <ac:spMk id="22" creationId="{C640E3C2-5655-3090-C7AD-F5CF3DC0B353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9:20.691" v="33" actId="20577"/>
          <ac:spMkLst>
            <pc:docMk/>
            <pc:sldMk cId="2903585353" sldId="371"/>
            <ac:spMk id="25" creationId="{B39A5C48-7AB9-2839-9731-9DB624013D1E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20:22.210" v="37" actId="1076"/>
          <ac:spMkLst>
            <pc:docMk/>
            <pc:sldMk cId="2903585353" sldId="371"/>
            <ac:spMk id="27" creationId="{F2B42A17-3EC9-4F9C-0AF3-F11307A480A1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9:47.833" v="34" actId="1076"/>
          <ac:spMkLst>
            <pc:docMk/>
            <pc:sldMk cId="2903585353" sldId="371"/>
            <ac:spMk id="28" creationId="{15FB3C40-9815-4DEE-10D5-A5C28CE83050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20:55.416" v="41" actId="1076"/>
          <ac:spMkLst>
            <pc:docMk/>
            <pc:sldMk cId="2903585353" sldId="371"/>
            <ac:spMk id="29" creationId="{500DD2B3-0167-1F0E-F735-A5C3C075E7EE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20:47.884" v="40" actId="1076"/>
          <ac:spMkLst>
            <pc:docMk/>
            <pc:sldMk cId="2903585353" sldId="371"/>
            <ac:spMk id="30" creationId="{8B4B2652-FC32-A57E-E46A-47BFF4719706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11"/>
          <ac:spMkLst>
            <pc:docMk/>
            <pc:sldMk cId="2903585353" sldId="371"/>
            <ac:spMk id="31" creationId="{671D0F65-2308-7C87-5A0F-E853C10F99D3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10"/>
          <ac:spMkLst>
            <pc:docMk/>
            <pc:sldMk cId="2903585353" sldId="371"/>
            <ac:spMk id="32" creationId="{D10EC572-2E7D-201B-5524-816F725B7133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9"/>
          <ac:spMkLst>
            <pc:docMk/>
            <pc:sldMk cId="2903585353" sldId="371"/>
            <ac:spMk id="34" creationId="{21CE1D07-E72E-BA6F-FD18-0988176FCEA4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8"/>
          <ac:spMkLst>
            <pc:docMk/>
            <pc:sldMk cId="2903585353" sldId="371"/>
            <ac:spMk id="35" creationId="{3679F958-02AC-79B7-F88D-93071BE9B865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7"/>
          <ac:spMkLst>
            <pc:docMk/>
            <pc:sldMk cId="2903585353" sldId="371"/>
            <ac:spMk id="36" creationId="{49B8F385-B1FA-4682-89D5-01521318D229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6"/>
          <ac:spMkLst>
            <pc:docMk/>
            <pc:sldMk cId="2903585353" sldId="371"/>
            <ac:spMk id="37" creationId="{09A8FDDC-3C84-8A01-8A63-5125EE5E3228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5"/>
          <ac:spMkLst>
            <pc:docMk/>
            <pc:sldMk cId="2903585353" sldId="371"/>
            <ac:spMk id="38" creationId="{8FB51D07-49F7-7CA3-F55E-3091D1EE8086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4"/>
          <ac:spMkLst>
            <pc:docMk/>
            <pc:sldMk cId="2903585353" sldId="371"/>
            <ac:spMk id="41" creationId="{C6C9EB50-316B-BE50-E917-17657EF993E8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6:48.963" v="13" actId="1076"/>
          <ac:spMkLst>
            <pc:docMk/>
            <pc:sldMk cId="2903585353" sldId="371"/>
            <ac:spMk id="43" creationId="{4C0D5731-3295-F056-8188-343BC66E96DE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8:36.673" v="27" actId="1076"/>
          <ac:spMkLst>
            <pc:docMk/>
            <pc:sldMk cId="2903585353" sldId="371"/>
            <ac:spMk id="44" creationId="{901F4CEB-1843-4218-CC6B-0166899495CB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20:04.803" v="36" actId="1076"/>
          <ac:spMkLst>
            <pc:docMk/>
            <pc:sldMk cId="2903585353" sldId="371"/>
            <ac:spMk id="45" creationId="{21956446-DDDC-7BF9-FBDA-0387562F5C69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18:55.830" v="29" actId="1076"/>
          <ac:spMkLst>
            <pc:docMk/>
            <pc:sldMk cId="2903585353" sldId="371"/>
            <ac:spMk id="46" creationId="{113DFC91-598D-A2DF-E380-37B5EB84BF61}"/>
          </ac:spMkLst>
        </pc:spChg>
        <pc:spChg chg="mod">
          <ac:chgData name="Prasanna Balaji" userId="S::prasannabalajim@infoservices.com::74f97f0f-e964-4d58-9e94-37b2b49cf6b3" providerId="AD" clId="Web-{84A199C2-CDB1-6110-1608-CC2AE9F384D1}" dt="2024-02-05T07:20:31.695" v="39" actId="1076"/>
          <ac:spMkLst>
            <pc:docMk/>
            <pc:sldMk cId="2903585353" sldId="371"/>
            <ac:spMk id="47" creationId="{F9E61827-0C72-1AB4-92F1-74E84933599D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3"/>
          <ac:spMkLst>
            <pc:docMk/>
            <pc:sldMk cId="2903585353" sldId="371"/>
            <ac:spMk id="48" creationId="{D9BA6A1C-81ED-5F64-87AE-1A308ED66B9E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2"/>
          <ac:spMkLst>
            <pc:docMk/>
            <pc:sldMk cId="2903585353" sldId="371"/>
            <ac:spMk id="49" creationId="{A38FCF87-215D-841E-262A-9A8B15F75715}"/>
          </ac:spMkLst>
        </pc:spChg>
        <pc:spChg chg="del">
          <ac:chgData name="Prasanna Balaji" userId="S::prasannabalajim@infoservices.com::74f97f0f-e964-4d58-9e94-37b2b49cf6b3" providerId="AD" clId="Web-{84A199C2-CDB1-6110-1608-CC2AE9F384D1}" dt="2024-02-05T07:16:15.070" v="1"/>
          <ac:spMkLst>
            <pc:docMk/>
            <pc:sldMk cId="2903585353" sldId="371"/>
            <ac:spMk id="50" creationId="{9E861BA2-8F5E-F05C-C99B-3D428C53A2BE}"/>
          </ac:spMkLst>
        </pc:spChg>
        <pc:picChg chg="del">
          <ac:chgData name="Prasanna Balaji" userId="S::prasannabalajim@infoservices.com::74f97f0f-e964-4d58-9e94-37b2b49cf6b3" providerId="AD" clId="Web-{84A199C2-CDB1-6110-1608-CC2AE9F384D1}" dt="2024-02-05T07:16:10.226" v="0"/>
          <ac:picMkLst>
            <pc:docMk/>
            <pc:sldMk cId="2903585353" sldId="371"/>
            <ac:picMk id="33" creationId="{00B861E0-9231-4193-6629-C2F7B87CC360}"/>
          </ac:picMkLst>
        </pc:picChg>
        <pc:picChg chg="del">
          <ac:chgData name="Prasanna Balaji" userId="S::prasannabalajim@infoservices.com::74f97f0f-e964-4d58-9e94-37b2b49cf6b3" providerId="AD" clId="Web-{84A199C2-CDB1-6110-1608-CC2AE9F384D1}" dt="2024-02-05T07:16:15.070" v="12"/>
          <ac:picMkLst>
            <pc:docMk/>
            <pc:sldMk cId="2903585353" sldId="371"/>
            <ac:picMk id="39" creationId="{9F7BD427-9D89-D639-FF88-92DE52819BD4}"/>
          </ac:picMkLst>
        </pc:picChg>
      </pc:sldChg>
    </pc:docChg>
  </pc:docChgLst>
  <pc:docChgLst>
    <pc:chgData name="Prasanna Balaji" userId="S::prasannabalajim@infoservices.com::74f97f0f-e964-4d58-9e94-37b2b49cf6b3" providerId="AD" clId="Web-{4988500A-324C-290A-53FA-921AFA022BA3}"/>
    <pc:docChg chg="modSld">
      <pc:chgData name="Prasanna Balaji" userId="S::prasannabalajim@infoservices.com::74f97f0f-e964-4d58-9e94-37b2b49cf6b3" providerId="AD" clId="Web-{4988500A-324C-290A-53FA-921AFA022BA3}" dt="2024-02-05T10:09:59.314" v="1" actId="20577"/>
      <pc:docMkLst>
        <pc:docMk/>
      </pc:docMkLst>
      <pc:sldChg chg="modSp">
        <pc:chgData name="Prasanna Balaji" userId="S::prasannabalajim@infoservices.com::74f97f0f-e964-4d58-9e94-37b2b49cf6b3" providerId="AD" clId="Web-{4988500A-324C-290A-53FA-921AFA022BA3}" dt="2024-02-05T10:09:59.314" v="1" actId="20577"/>
        <pc:sldMkLst>
          <pc:docMk/>
          <pc:sldMk cId="3741440156" sldId="11071"/>
        </pc:sldMkLst>
        <pc:graphicFrameChg chg="modGraphic">
          <ac:chgData name="Prasanna Balaji" userId="S::prasannabalajim@infoservices.com::74f97f0f-e964-4d58-9e94-37b2b49cf6b3" providerId="AD" clId="Web-{4988500A-324C-290A-53FA-921AFA022BA3}" dt="2024-02-05T10:09:59.314" v="1" actId="20577"/>
          <ac:graphicFrameMkLst>
            <pc:docMk/>
            <pc:sldMk cId="3741440156" sldId="11071"/>
            <ac:graphicFrameMk id="4" creationId="{E1CB695E-EBD4-4485-CBDF-065F742B43B2}"/>
          </ac:graphicFrameMkLst>
        </pc:graphicFrameChg>
      </pc:sldChg>
    </pc:docChg>
  </pc:docChgLst>
  <pc:docChgLst>
    <pc:chgData name="Kimberly Arnoldi" userId="S::kimberly.arnoldi@infoservices.com::5a396c08-321b-44c2-92c2-afa1dc79e85a" providerId="AD" clId="Web-{334A11B0-0299-5292-E613-640C35D5327F}"/>
    <pc:docChg chg="modSld">
      <pc:chgData name="Kimberly Arnoldi" userId="S::kimberly.arnoldi@infoservices.com::5a396c08-321b-44c2-92c2-afa1dc79e85a" providerId="AD" clId="Web-{334A11B0-0299-5292-E613-640C35D5327F}" dt="2024-02-05T21:00:43.980" v="0" actId="1076"/>
      <pc:docMkLst>
        <pc:docMk/>
      </pc:docMkLst>
      <pc:sldChg chg="modSp">
        <pc:chgData name="Kimberly Arnoldi" userId="S::kimberly.arnoldi@infoservices.com::5a396c08-321b-44c2-92c2-afa1dc79e85a" providerId="AD" clId="Web-{334A11B0-0299-5292-E613-640C35D5327F}" dt="2024-02-05T21:00:43.980" v="0" actId="1076"/>
        <pc:sldMkLst>
          <pc:docMk/>
          <pc:sldMk cId="3741440156" sldId="11071"/>
        </pc:sldMkLst>
        <pc:spChg chg="mod">
          <ac:chgData name="Kimberly Arnoldi" userId="S::kimberly.arnoldi@infoservices.com::5a396c08-321b-44c2-92c2-afa1dc79e85a" providerId="AD" clId="Web-{334A11B0-0299-5292-E613-640C35D5327F}" dt="2024-02-05T21:00:43.980" v="0" actId="1076"/>
          <ac:spMkLst>
            <pc:docMk/>
            <pc:sldMk cId="3741440156" sldId="11071"/>
            <ac:spMk id="2" creationId="{A3744CA4-1559-450A-13C7-BC52FF4E9594}"/>
          </ac:spMkLst>
        </pc:spChg>
      </pc:sldChg>
    </pc:docChg>
  </pc:docChgLst>
  <pc:docChgLst>
    <pc:chgData name="Prasanna Balaji" userId="S::prasannabalajim@infoservices.com::74f97f0f-e964-4d58-9e94-37b2b49cf6b3" providerId="AD" clId="Web-{A1D22798-6103-A171-5C05-F5D131ACC8B9}"/>
    <pc:docChg chg="modSld">
      <pc:chgData name="Prasanna Balaji" userId="S::prasannabalajim@infoservices.com::74f97f0f-e964-4d58-9e94-37b2b49cf6b3" providerId="AD" clId="Web-{A1D22798-6103-A171-5C05-F5D131ACC8B9}" dt="2024-02-05T07:55:36.960" v="35" actId="14100"/>
      <pc:docMkLst>
        <pc:docMk/>
      </pc:docMkLst>
      <pc:sldChg chg="addSp modSp">
        <pc:chgData name="Prasanna Balaji" userId="S::prasannabalajim@infoservices.com::74f97f0f-e964-4d58-9e94-37b2b49cf6b3" providerId="AD" clId="Web-{A1D22798-6103-A171-5C05-F5D131ACC8B9}" dt="2024-02-05T07:23:41.450" v="20" actId="1076"/>
        <pc:sldMkLst>
          <pc:docMk/>
          <pc:sldMk cId="2903585353" sldId="371"/>
        </pc:sldMkLst>
        <pc:spChg chg="mod">
          <ac:chgData name="Prasanna Balaji" userId="S::prasannabalajim@infoservices.com::74f97f0f-e964-4d58-9e94-37b2b49cf6b3" providerId="AD" clId="Web-{A1D22798-6103-A171-5C05-F5D131ACC8B9}" dt="2024-02-05T07:23:15.512" v="11" actId="20577"/>
          <ac:spMkLst>
            <pc:docMk/>
            <pc:sldMk cId="2903585353" sldId="371"/>
            <ac:spMk id="5" creationId="{68404065-7F49-834D-5C65-2DD6FC48C672}"/>
          </ac:spMkLst>
        </pc:spChg>
        <pc:spChg chg="mod">
          <ac:chgData name="Prasanna Balaji" userId="S::prasannabalajim@infoservices.com::74f97f0f-e964-4d58-9e94-37b2b49cf6b3" providerId="AD" clId="Web-{A1D22798-6103-A171-5C05-F5D131ACC8B9}" dt="2024-02-05T07:23:41.403" v="15" actId="1076"/>
          <ac:spMkLst>
            <pc:docMk/>
            <pc:sldMk cId="2903585353" sldId="371"/>
            <ac:spMk id="29" creationId="{500DD2B3-0167-1F0E-F735-A5C3C075E7EE}"/>
          </ac:spMkLst>
        </pc:spChg>
        <pc:spChg chg="add mod">
          <ac:chgData name="Prasanna Balaji" userId="S::prasannabalajim@infoservices.com::74f97f0f-e964-4d58-9e94-37b2b49cf6b3" providerId="AD" clId="Web-{A1D22798-6103-A171-5C05-F5D131ACC8B9}" dt="2024-02-05T07:23:41.419" v="17" actId="1076"/>
          <ac:spMkLst>
            <pc:docMk/>
            <pc:sldMk cId="2903585353" sldId="371"/>
            <ac:spMk id="31" creationId="{EFDAE846-3A99-08EB-DB63-DEA613F66175}"/>
          </ac:spMkLst>
        </pc:spChg>
        <pc:spChg chg="add mod">
          <ac:chgData name="Prasanna Balaji" userId="S::prasannabalajim@infoservices.com::74f97f0f-e964-4d58-9e94-37b2b49cf6b3" providerId="AD" clId="Web-{A1D22798-6103-A171-5C05-F5D131ACC8B9}" dt="2024-02-05T07:23:41.419" v="18" actId="1076"/>
          <ac:spMkLst>
            <pc:docMk/>
            <pc:sldMk cId="2903585353" sldId="371"/>
            <ac:spMk id="32" creationId="{D0BD2996-A614-DBF5-26B5-A63309C7B461}"/>
          </ac:spMkLst>
        </pc:spChg>
        <pc:spChg chg="add mod">
          <ac:chgData name="Prasanna Balaji" userId="S::prasannabalajim@infoservices.com::74f97f0f-e964-4d58-9e94-37b2b49cf6b3" providerId="AD" clId="Web-{A1D22798-6103-A171-5C05-F5D131ACC8B9}" dt="2024-02-05T07:23:41.435" v="19" actId="1076"/>
          <ac:spMkLst>
            <pc:docMk/>
            <pc:sldMk cId="2903585353" sldId="371"/>
            <ac:spMk id="33" creationId="{9BB6BCED-B958-2CB6-D777-DA1F37B3E9F7}"/>
          </ac:spMkLst>
        </pc:spChg>
        <pc:spChg chg="add mod">
          <ac:chgData name="Prasanna Balaji" userId="S::prasannabalajim@infoservices.com::74f97f0f-e964-4d58-9e94-37b2b49cf6b3" providerId="AD" clId="Web-{A1D22798-6103-A171-5C05-F5D131ACC8B9}" dt="2024-02-05T07:23:41.450" v="20" actId="1076"/>
          <ac:spMkLst>
            <pc:docMk/>
            <pc:sldMk cId="2903585353" sldId="371"/>
            <ac:spMk id="34" creationId="{72BF6199-AFFE-2E06-6F95-4953A289DC21}"/>
          </ac:spMkLst>
        </pc:spChg>
        <pc:spChg chg="mod">
          <ac:chgData name="Prasanna Balaji" userId="S::prasannabalajim@infoservices.com::74f97f0f-e964-4d58-9e94-37b2b49cf6b3" providerId="AD" clId="Web-{A1D22798-6103-A171-5C05-F5D131ACC8B9}" dt="2024-02-05T07:23:41.403" v="16" actId="1076"/>
          <ac:spMkLst>
            <pc:docMk/>
            <pc:sldMk cId="2903585353" sldId="371"/>
            <ac:spMk id="51" creationId="{726C3224-7F2D-8CDE-5981-2AE4303BE348}"/>
          </ac:spMkLst>
        </pc:spChg>
        <pc:picChg chg="mod">
          <ac:chgData name="Prasanna Balaji" userId="S::prasannabalajim@infoservices.com::74f97f0f-e964-4d58-9e94-37b2b49cf6b3" providerId="AD" clId="Web-{A1D22798-6103-A171-5C05-F5D131ACC8B9}" dt="2024-02-05T07:23:41.388" v="14" actId="1076"/>
          <ac:picMkLst>
            <pc:docMk/>
            <pc:sldMk cId="2903585353" sldId="371"/>
            <ac:picMk id="26" creationId="{94C602C4-8450-A7A1-AF38-66AE10DC51E8}"/>
          </ac:picMkLst>
        </pc:picChg>
      </pc:sldChg>
      <pc:sldChg chg="modSp">
        <pc:chgData name="Prasanna Balaji" userId="S::prasannabalajim@infoservices.com::74f97f0f-e964-4d58-9e94-37b2b49cf6b3" providerId="AD" clId="Web-{A1D22798-6103-A171-5C05-F5D131ACC8B9}" dt="2024-02-05T07:55:36.960" v="35" actId="14100"/>
        <pc:sldMkLst>
          <pc:docMk/>
          <pc:sldMk cId="3741440156" sldId="11071"/>
        </pc:sldMkLst>
        <pc:graphicFrameChg chg="mod modGraphic">
          <ac:chgData name="Prasanna Balaji" userId="S::prasannabalajim@infoservices.com::74f97f0f-e964-4d58-9e94-37b2b49cf6b3" providerId="AD" clId="Web-{A1D22798-6103-A171-5C05-F5D131ACC8B9}" dt="2024-02-05T07:55:36.960" v="35" actId="14100"/>
          <ac:graphicFrameMkLst>
            <pc:docMk/>
            <pc:sldMk cId="3741440156" sldId="11071"/>
            <ac:graphicFrameMk id="4" creationId="{E1CB695E-EBD4-4485-CBDF-065F742B43B2}"/>
          </ac:graphicFrameMkLst>
        </pc:graphicFrameChg>
      </pc:sldChg>
    </pc:docChg>
  </pc:docChgLst>
  <pc:docChgLst>
    <pc:chgData name="Kimberly Arnoldi" userId="S::kimberly.arnoldi@infoservices.com::5a396c08-321b-44c2-92c2-afa1dc79e85a" providerId="AD" clId="Web-{A5762021-4820-88B0-A7D8-AD1F1C4D8F04}"/>
    <pc:docChg chg="modSld">
      <pc:chgData name="Kimberly Arnoldi" userId="S::kimberly.arnoldi@infoservices.com::5a396c08-321b-44c2-92c2-afa1dc79e85a" providerId="AD" clId="Web-{A5762021-4820-88B0-A7D8-AD1F1C4D8F04}" dt="2024-02-06T16:45:57.732" v="1" actId="1076"/>
      <pc:docMkLst>
        <pc:docMk/>
      </pc:docMkLst>
      <pc:sldChg chg="modSp">
        <pc:chgData name="Kimberly Arnoldi" userId="S::kimberly.arnoldi@infoservices.com::5a396c08-321b-44c2-92c2-afa1dc79e85a" providerId="AD" clId="Web-{A5762021-4820-88B0-A7D8-AD1F1C4D8F04}" dt="2024-02-06T16:45:57.732" v="1" actId="1076"/>
        <pc:sldMkLst>
          <pc:docMk/>
          <pc:sldMk cId="3741440156" sldId="11071"/>
        </pc:sldMkLst>
        <pc:graphicFrameChg chg="mod">
          <ac:chgData name="Kimberly Arnoldi" userId="S::kimberly.arnoldi@infoservices.com::5a396c08-321b-44c2-92c2-afa1dc79e85a" providerId="AD" clId="Web-{A5762021-4820-88B0-A7D8-AD1F1C4D8F04}" dt="2024-02-06T16:45:57.732" v="1" actId="1076"/>
          <ac:graphicFrameMkLst>
            <pc:docMk/>
            <pc:sldMk cId="3741440156" sldId="11071"/>
            <ac:graphicFrameMk id="4" creationId="{E1CB695E-EBD4-4485-CBDF-065F742B43B2}"/>
          </ac:graphicFrameMkLst>
        </pc:graphicFrameChg>
      </pc:sldChg>
    </pc:docChg>
  </pc:docChgLst>
  <pc:docChgLst>
    <pc:chgData name="Mohan" userId="9c8ff121-3beb-4326-9e88-03a23d38e869" providerId="ADAL" clId="{72ACC6D2-C26A-4A74-A6FE-A2D8568957F5}"/>
    <pc:docChg chg="undo custSel addSld delSld modSld sldOrd">
      <pc:chgData name="Mohan" userId="9c8ff121-3beb-4326-9e88-03a23d38e869" providerId="ADAL" clId="{72ACC6D2-C26A-4A74-A6FE-A2D8568957F5}" dt="2024-02-02T14:46:34.361" v="604" actId="20577"/>
      <pc:docMkLst>
        <pc:docMk/>
      </pc:docMkLst>
      <pc:sldChg chg="modSp mod">
        <pc:chgData name="Mohan" userId="9c8ff121-3beb-4326-9e88-03a23d38e869" providerId="ADAL" clId="{72ACC6D2-C26A-4A74-A6FE-A2D8568957F5}" dt="2024-02-02T13:22:39.369" v="273" actId="1037"/>
        <pc:sldMkLst>
          <pc:docMk/>
          <pc:sldMk cId="3235442137" sldId="256"/>
        </pc:sldMkLst>
        <pc:picChg chg="mod">
          <ac:chgData name="Mohan" userId="9c8ff121-3beb-4326-9e88-03a23d38e869" providerId="ADAL" clId="{72ACC6D2-C26A-4A74-A6FE-A2D8568957F5}" dt="2024-02-02T13:22:39.369" v="273" actId="1037"/>
          <ac:picMkLst>
            <pc:docMk/>
            <pc:sldMk cId="3235442137" sldId="256"/>
            <ac:picMk id="34" creationId="{00000000-0000-0000-0000-000000000000}"/>
          </ac:picMkLst>
        </pc:picChg>
      </pc:sldChg>
      <pc:sldChg chg="modSp mod ord">
        <pc:chgData name="Mohan" userId="9c8ff121-3beb-4326-9e88-03a23d38e869" providerId="ADAL" clId="{72ACC6D2-C26A-4A74-A6FE-A2D8568957F5}" dt="2024-02-02T14:38:47.175" v="466" actId="20577"/>
        <pc:sldMkLst>
          <pc:docMk/>
          <pc:sldMk cId="3952767999" sldId="302"/>
        </pc:sldMkLst>
        <pc:spChg chg="mod">
          <ac:chgData name="Mohan" userId="9c8ff121-3beb-4326-9e88-03a23d38e869" providerId="ADAL" clId="{72ACC6D2-C26A-4A74-A6FE-A2D8568957F5}" dt="2024-02-02T14:38:47.175" v="466" actId="20577"/>
          <ac:spMkLst>
            <pc:docMk/>
            <pc:sldMk cId="3952767999" sldId="302"/>
            <ac:spMk id="103" creationId="{6C78821F-22C2-B003-2EA8-F18346814198}"/>
          </ac:spMkLst>
        </pc:spChg>
        <pc:spChg chg="mod">
          <ac:chgData name="Mohan" userId="9c8ff121-3beb-4326-9e88-03a23d38e869" providerId="ADAL" clId="{72ACC6D2-C26A-4A74-A6FE-A2D8568957F5}" dt="2024-02-02T14:38:11.725" v="452" actId="20577"/>
          <ac:spMkLst>
            <pc:docMk/>
            <pc:sldMk cId="3952767999" sldId="302"/>
            <ac:spMk id="108" creationId="{C0DBA878-9A30-1D87-FFD9-E4FA4D8665A8}"/>
          </ac:spMkLst>
        </pc:spChg>
        <pc:spChg chg="mod">
          <ac:chgData name="Mohan" userId="9c8ff121-3beb-4326-9e88-03a23d38e869" providerId="ADAL" clId="{72ACC6D2-C26A-4A74-A6FE-A2D8568957F5}" dt="2024-02-02T14:38:15.699" v="454" actId="20577"/>
          <ac:spMkLst>
            <pc:docMk/>
            <pc:sldMk cId="3952767999" sldId="302"/>
            <ac:spMk id="124" creationId="{304EF407-0F38-D751-A1A9-67B656740647}"/>
          </ac:spMkLst>
        </pc:spChg>
        <pc:spChg chg="mod">
          <ac:chgData name="Mohan" userId="9c8ff121-3beb-4326-9e88-03a23d38e869" providerId="ADAL" clId="{72ACC6D2-C26A-4A74-A6FE-A2D8568957F5}" dt="2024-02-02T14:38:24.571" v="456" actId="20577"/>
          <ac:spMkLst>
            <pc:docMk/>
            <pc:sldMk cId="3952767999" sldId="302"/>
            <ac:spMk id="125" creationId="{27FEFF37-7334-CD07-BAD2-D8A9DBFB2881}"/>
          </ac:spMkLst>
        </pc:spChg>
      </pc:sldChg>
      <pc:sldChg chg="modSp mod">
        <pc:chgData name="Mohan" userId="9c8ff121-3beb-4326-9e88-03a23d38e869" providerId="ADAL" clId="{72ACC6D2-C26A-4A74-A6FE-A2D8568957F5}" dt="2024-02-02T14:46:34.361" v="604" actId="20577"/>
        <pc:sldMkLst>
          <pc:docMk/>
          <pc:sldMk cId="61007346" sldId="307"/>
        </pc:sldMkLst>
        <pc:spChg chg="mod">
          <ac:chgData name="Mohan" userId="9c8ff121-3beb-4326-9e88-03a23d38e869" providerId="ADAL" clId="{72ACC6D2-C26A-4A74-A6FE-A2D8568957F5}" dt="2024-02-02T14:46:34.361" v="604" actId="20577"/>
          <ac:spMkLst>
            <pc:docMk/>
            <pc:sldMk cId="61007346" sldId="307"/>
            <ac:spMk id="15" creationId="{B18EBAF0-68BC-BB66-5899-A3E88AA1CD0C}"/>
          </ac:spMkLst>
        </pc:spChg>
        <pc:spChg chg="mod">
          <ac:chgData name="Mohan" userId="9c8ff121-3beb-4326-9e88-03a23d38e869" providerId="ADAL" clId="{72ACC6D2-C26A-4A74-A6FE-A2D8568957F5}" dt="2024-02-02T14:37:22.324" v="449" actId="20577"/>
          <ac:spMkLst>
            <pc:docMk/>
            <pc:sldMk cId="61007346" sldId="307"/>
            <ac:spMk id="21" creationId="{ACAFBAC3-AEEF-61C9-BD3D-7E639D31DDED}"/>
          </ac:spMkLst>
        </pc:spChg>
        <pc:spChg chg="mod">
          <ac:chgData name="Mohan" userId="9c8ff121-3beb-4326-9e88-03a23d38e869" providerId="ADAL" clId="{72ACC6D2-C26A-4A74-A6FE-A2D8568957F5}" dt="2024-02-02T14:37:37.448" v="450" actId="20577"/>
          <ac:spMkLst>
            <pc:docMk/>
            <pc:sldMk cId="61007346" sldId="307"/>
            <ac:spMk id="23" creationId="{0C499C23-962C-5E23-BAEC-1B4DB02752D4}"/>
          </ac:spMkLst>
        </pc:spChg>
        <pc:graphicFrameChg chg="mod modGraphic">
          <ac:chgData name="Mohan" userId="9c8ff121-3beb-4326-9e88-03a23d38e869" providerId="ADAL" clId="{72ACC6D2-C26A-4A74-A6FE-A2D8568957F5}" dt="2024-02-02T14:45:45.124" v="581" actId="14734"/>
          <ac:graphicFrameMkLst>
            <pc:docMk/>
            <pc:sldMk cId="61007346" sldId="307"/>
            <ac:graphicFrameMk id="13" creationId="{C25B6BF3-0F0D-9AE2-0B9B-A22682C02B67}"/>
          </ac:graphicFrameMkLst>
        </pc:graphicFrameChg>
      </pc:sldChg>
      <pc:sldChg chg="del">
        <pc:chgData name="Mohan" userId="9c8ff121-3beb-4326-9e88-03a23d38e869" providerId="ADAL" clId="{72ACC6D2-C26A-4A74-A6FE-A2D8568957F5}" dt="2024-02-02T13:13:30.203" v="21" actId="47"/>
        <pc:sldMkLst>
          <pc:docMk/>
          <pc:sldMk cId="2453109315" sldId="323"/>
        </pc:sldMkLst>
      </pc:sldChg>
      <pc:sldChg chg="addSp delSp modSp add mod">
        <pc:chgData name="Mohan" userId="9c8ff121-3beb-4326-9e88-03a23d38e869" providerId="ADAL" clId="{72ACC6D2-C26A-4A74-A6FE-A2D8568957F5}" dt="2024-02-02T13:54:23.964" v="442" actId="1038"/>
        <pc:sldMkLst>
          <pc:docMk/>
          <pc:sldMk cId="3741440156" sldId="11071"/>
        </pc:sldMkLst>
        <pc:spChg chg="mod">
          <ac:chgData name="Mohan" userId="9c8ff121-3beb-4326-9e88-03a23d38e869" providerId="ADAL" clId="{72ACC6D2-C26A-4A74-A6FE-A2D8568957F5}" dt="2024-02-02T13:12:58.180" v="17" actId="20577"/>
          <ac:spMkLst>
            <pc:docMk/>
            <pc:sldMk cId="3741440156" sldId="11071"/>
            <ac:spMk id="2" creationId="{A3744CA4-1559-450A-13C7-BC52FF4E9594}"/>
          </ac:spMkLst>
        </pc:spChg>
        <pc:spChg chg="add mod">
          <ac:chgData name="Mohan" userId="9c8ff121-3beb-4326-9e88-03a23d38e869" providerId="ADAL" clId="{72ACC6D2-C26A-4A74-A6FE-A2D8568957F5}" dt="2024-02-02T13:54:23.964" v="442" actId="1038"/>
          <ac:spMkLst>
            <pc:docMk/>
            <pc:sldMk cId="3741440156" sldId="11071"/>
            <ac:spMk id="5" creationId="{AF7FF50A-FB19-4B61-3057-82E4D93AE183}"/>
          </ac:spMkLst>
        </pc:spChg>
        <pc:spChg chg="add mod">
          <ac:chgData name="Mohan" userId="9c8ff121-3beb-4326-9e88-03a23d38e869" providerId="ADAL" clId="{72ACC6D2-C26A-4A74-A6FE-A2D8568957F5}" dt="2024-02-02T13:54:23.964" v="442" actId="1038"/>
          <ac:spMkLst>
            <pc:docMk/>
            <pc:sldMk cId="3741440156" sldId="11071"/>
            <ac:spMk id="6" creationId="{AA9AC896-6DE9-68FF-5470-DA751B4726B7}"/>
          </ac:spMkLst>
        </pc:spChg>
        <pc:spChg chg="add mod">
          <ac:chgData name="Mohan" userId="9c8ff121-3beb-4326-9e88-03a23d38e869" providerId="ADAL" clId="{72ACC6D2-C26A-4A74-A6FE-A2D8568957F5}" dt="2024-02-02T13:18:30.163" v="186"/>
          <ac:spMkLst>
            <pc:docMk/>
            <pc:sldMk cId="3741440156" sldId="11071"/>
            <ac:spMk id="7" creationId="{D2EDEC1E-033F-E3B4-5330-451FF867A069}"/>
          </ac:spMkLst>
        </pc:spChg>
        <pc:spChg chg="del">
          <ac:chgData name="Mohan" userId="9c8ff121-3beb-4326-9e88-03a23d38e869" providerId="ADAL" clId="{72ACC6D2-C26A-4A74-A6FE-A2D8568957F5}" dt="2024-02-02T13:12:33.519" v="1" actId="478"/>
          <ac:spMkLst>
            <pc:docMk/>
            <pc:sldMk cId="3741440156" sldId="11071"/>
            <ac:spMk id="9" creationId="{4FC30752-7EBD-90EE-082A-F6822F61C23A}"/>
          </ac:spMkLst>
        </pc:spChg>
        <pc:spChg chg="del">
          <ac:chgData name="Mohan" userId="9c8ff121-3beb-4326-9e88-03a23d38e869" providerId="ADAL" clId="{72ACC6D2-C26A-4A74-A6FE-A2D8568957F5}" dt="2024-02-02T13:12:33.519" v="1" actId="478"/>
          <ac:spMkLst>
            <pc:docMk/>
            <pc:sldMk cId="3741440156" sldId="11071"/>
            <ac:spMk id="10" creationId="{76CF8471-4D84-5515-0139-19593FD217BC}"/>
          </ac:spMkLst>
        </pc:spChg>
        <pc:spChg chg="add mod">
          <ac:chgData name="Mohan" userId="9c8ff121-3beb-4326-9e88-03a23d38e869" providerId="ADAL" clId="{72ACC6D2-C26A-4A74-A6FE-A2D8568957F5}" dt="2024-02-02T13:54:23.964" v="442" actId="1038"/>
          <ac:spMkLst>
            <pc:docMk/>
            <pc:sldMk cId="3741440156" sldId="11071"/>
            <ac:spMk id="11" creationId="{E7CB1D01-97D0-EA21-FAC3-DCF26567048B}"/>
          </ac:spMkLst>
        </pc:spChg>
        <pc:graphicFrameChg chg="add mod modGraphic">
          <ac:chgData name="Mohan" userId="9c8ff121-3beb-4326-9e88-03a23d38e869" providerId="ADAL" clId="{72ACC6D2-C26A-4A74-A6FE-A2D8568957F5}" dt="2024-02-02T13:52:46.819" v="329" actId="20577"/>
          <ac:graphicFrameMkLst>
            <pc:docMk/>
            <pc:sldMk cId="3741440156" sldId="11071"/>
            <ac:graphicFrameMk id="4" creationId="{E1CB695E-EBD4-4485-CBDF-065F742B43B2}"/>
          </ac:graphicFrameMkLst>
        </pc:graphicFrameChg>
        <pc:graphicFrameChg chg="del">
          <ac:chgData name="Mohan" userId="9c8ff121-3beb-4326-9e88-03a23d38e869" providerId="ADAL" clId="{72ACC6D2-C26A-4A74-A6FE-A2D8568957F5}" dt="2024-02-02T13:12:33.519" v="1" actId="478"/>
          <ac:graphicFrameMkLst>
            <pc:docMk/>
            <pc:sldMk cId="3741440156" sldId="11071"/>
            <ac:graphicFrameMk id="8" creationId="{501D732D-8AE1-769C-6161-22740A087DCF}"/>
          </ac:graphicFrameMkLst>
        </pc:graphicFrameChg>
        <pc:picChg chg="del">
          <ac:chgData name="Mohan" userId="9c8ff121-3beb-4326-9e88-03a23d38e869" providerId="ADAL" clId="{72ACC6D2-C26A-4A74-A6FE-A2D8568957F5}" dt="2024-02-02T13:12:35.606" v="2" actId="478"/>
          <ac:picMkLst>
            <pc:docMk/>
            <pc:sldMk cId="3741440156" sldId="11071"/>
            <ac:picMk id="92" creationId="{D993992D-FAB5-D511-100C-E465BB837C42}"/>
          </ac:picMkLst>
        </pc:picChg>
      </pc:sldChg>
    </pc:docChg>
  </pc:docChgLst>
  <pc:docChgLst>
    <pc:chgData name="Kimberly Arnoldi" userId="S::kimberly.arnoldi@infoservices.com::5a396c08-321b-44c2-92c2-afa1dc79e85a" providerId="AD" clId="Web-{BF97C542-1CB3-D2A0-3D8B-BAFFA2DF0BBF}"/>
    <pc:docChg chg="modSld">
      <pc:chgData name="Kimberly Arnoldi" userId="S::kimberly.arnoldi@infoservices.com::5a396c08-321b-44c2-92c2-afa1dc79e85a" providerId="AD" clId="Web-{BF97C542-1CB3-D2A0-3D8B-BAFFA2DF0BBF}" dt="2024-02-05T12:57:07.059" v="1" actId="20577"/>
      <pc:docMkLst>
        <pc:docMk/>
      </pc:docMkLst>
      <pc:sldChg chg="modSp">
        <pc:chgData name="Kimberly Arnoldi" userId="S::kimberly.arnoldi@infoservices.com::5a396c08-321b-44c2-92c2-afa1dc79e85a" providerId="AD" clId="Web-{BF97C542-1CB3-D2A0-3D8B-BAFFA2DF0BBF}" dt="2024-02-05T12:57:07.059" v="1" actId="20577"/>
        <pc:sldMkLst>
          <pc:docMk/>
          <pc:sldMk cId="399689711" sldId="322"/>
        </pc:sldMkLst>
        <pc:spChg chg="mod">
          <ac:chgData name="Kimberly Arnoldi" userId="S::kimberly.arnoldi@infoservices.com::5a396c08-321b-44c2-92c2-afa1dc79e85a" providerId="AD" clId="Web-{BF97C542-1CB3-D2A0-3D8B-BAFFA2DF0BBF}" dt="2024-02-05T12:57:07.059" v="1" actId="20577"/>
          <ac:spMkLst>
            <pc:docMk/>
            <pc:sldMk cId="399689711" sldId="322"/>
            <ac:spMk id="5" creationId="{0742DCE1-5D80-4591-CD0F-AC305E95F9C1}"/>
          </ac:spMkLst>
        </pc:spChg>
      </pc:sldChg>
    </pc:docChg>
  </pc:docChgLst>
  <pc:docChgLst>
    <pc:chgData name="Prasanna Balaji" userId="S::prasannabalajim@infoservices.com::74f97f0f-e964-4d58-9e94-37b2b49cf6b3" providerId="AD" clId="Web-{CEFE4700-DEBC-CAAF-CE4E-DCD071220552}"/>
    <pc:docChg chg="modSld">
      <pc:chgData name="Prasanna Balaji" userId="S::prasannabalajim@infoservices.com::74f97f0f-e964-4d58-9e94-37b2b49cf6b3" providerId="AD" clId="Web-{CEFE4700-DEBC-CAAF-CE4E-DCD071220552}" dt="2024-02-02T15:32:09.129" v="8"/>
      <pc:docMkLst>
        <pc:docMk/>
      </pc:docMkLst>
      <pc:sldChg chg="delSp">
        <pc:chgData name="Prasanna Balaji" userId="S::prasannabalajim@infoservices.com::74f97f0f-e964-4d58-9e94-37b2b49cf6b3" providerId="AD" clId="Web-{CEFE4700-DEBC-CAAF-CE4E-DCD071220552}" dt="2024-02-02T15:32:09.129" v="8"/>
        <pc:sldMkLst>
          <pc:docMk/>
          <pc:sldMk cId="61007346" sldId="307"/>
        </pc:sldMkLst>
        <pc:spChg chg="del">
          <ac:chgData name="Prasanna Balaji" userId="S::prasannabalajim@infoservices.com::74f97f0f-e964-4d58-9e94-37b2b49cf6b3" providerId="AD" clId="Web-{CEFE4700-DEBC-CAAF-CE4E-DCD071220552}" dt="2024-02-02T15:32:09.129" v="8"/>
          <ac:spMkLst>
            <pc:docMk/>
            <pc:sldMk cId="61007346" sldId="307"/>
            <ac:spMk id="8" creationId="{1691A1DA-949D-BD81-A448-5B9F4B1712A3}"/>
          </ac:spMkLst>
        </pc:spChg>
        <pc:spChg chg="del">
          <ac:chgData name="Prasanna Balaji" userId="S::prasannabalajim@infoservices.com::74f97f0f-e964-4d58-9e94-37b2b49cf6b3" providerId="AD" clId="Web-{CEFE4700-DEBC-CAAF-CE4E-DCD071220552}" dt="2024-02-02T15:31:50.988" v="0"/>
          <ac:spMkLst>
            <pc:docMk/>
            <pc:sldMk cId="61007346" sldId="307"/>
            <ac:spMk id="29" creationId="{EB34C03C-59C9-AA5B-D1AC-7303341E75A5}"/>
          </ac:spMkLst>
        </pc:spChg>
        <pc:spChg chg="del">
          <ac:chgData name="Prasanna Balaji" userId="S::prasannabalajim@infoservices.com::74f97f0f-e964-4d58-9e94-37b2b49cf6b3" providerId="AD" clId="Web-{CEFE4700-DEBC-CAAF-CE4E-DCD071220552}" dt="2024-02-02T15:31:53.270" v="1"/>
          <ac:spMkLst>
            <pc:docMk/>
            <pc:sldMk cId="61007346" sldId="307"/>
            <ac:spMk id="30" creationId="{B168467E-5709-EAD6-D1EF-0FE30EFC9295}"/>
          </ac:spMkLst>
        </pc:spChg>
        <pc:spChg chg="del">
          <ac:chgData name="Prasanna Balaji" userId="S::prasannabalajim@infoservices.com::74f97f0f-e964-4d58-9e94-37b2b49cf6b3" providerId="AD" clId="Web-{CEFE4700-DEBC-CAAF-CE4E-DCD071220552}" dt="2024-02-02T15:31:55.629" v="2"/>
          <ac:spMkLst>
            <pc:docMk/>
            <pc:sldMk cId="61007346" sldId="307"/>
            <ac:spMk id="33" creationId="{EE33347F-23B2-1A03-9B6F-E4EECD50BF7A}"/>
          </ac:spMkLst>
        </pc:spChg>
        <pc:spChg chg="del">
          <ac:chgData name="Prasanna Balaji" userId="S::prasannabalajim@infoservices.com::74f97f0f-e964-4d58-9e94-37b2b49cf6b3" providerId="AD" clId="Web-{CEFE4700-DEBC-CAAF-CE4E-DCD071220552}" dt="2024-02-02T15:32:05.676" v="7"/>
          <ac:spMkLst>
            <pc:docMk/>
            <pc:sldMk cId="61007346" sldId="307"/>
            <ac:spMk id="34" creationId="{C8B9847A-9E3D-264A-7675-A3D77241FD04}"/>
          </ac:spMkLst>
        </pc:spChg>
        <pc:spChg chg="del">
          <ac:chgData name="Prasanna Balaji" userId="S::prasannabalajim@infoservices.com::74f97f0f-e964-4d58-9e94-37b2b49cf6b3" providerId="AD" clId="Web-{CEFE4700-DEBC-CAAF-CE4E-DCD071220552}" dt="2024-02-02T15:32:03.457" v="6"/>
          <ac:spMkLst>
            <pc:docMk/>
            <pc:sldMk cId="61007346" sldId="307"/>
            <ac:spMk id="35" creationId="{F8FFAE20-5679-2065-1964-58F82890EE58}"/>
          </ac:spMkLst>
        </pc:spChg>
        <pc:spChg chg="del">
          <ac:chgData name="Prasanna Balaji" userId="S::prasannabalajim@infoservices.com::74f97f0f-e964-4d58-9e94-37b2b49cf6b3" providerId="AD" clId="Web-{CEFE4700-DEBC-CAAF-CE4E-DCD071220552}" dt="2024-02-02T15:32:01.660" v="5"/>
          <ac:spMkLst>
            <pc:docMk/>
            <pc:sldMk cId="61007346" sldId="307"/>
            <ac:spMk id="36" creationId="{6A95E6A6-C57B-E5FF-9593-7583205DF755}"/>
          </ac:spMkLst>
        </pc:spChg>
        <pc:spChg chg="del">
          <ac:chgData name="Prasanna Balaji" userId="S::prasannabalajim@infoservices.com::74f97f0f-e964-4d58-9e94-37b2b49cf6b3" providerId="AD" clId="Web-{CEFE4700-DEBC-CAAF-CE4E-DCD071220552}" dt="2024-02-02T15:31:59.535" v="4"/>
          <ac:spMkLst>
            <pc:docMk/>
            <pc:sldMk cId="61007346" sldId="307"/>
            <ac:spMk id="37" creationId="{D1B4950B-B729-359A-93DB-35B045D1EA7C}"/>
          </ac:spMkLst>
        </pc:spChg>
        <pc:spChg chg="del">
          <ac:chgData name="Prasanna Balaji" userId="S::prasannabalajim@infoservices.com::74f97f0f-e964-4d58-9e94-37b2b49cf6b3" providerId="AD" clId="Web-{CEFE4700-DEBC-CAAF-CE4E-DCD071220552}" dt="2024-02-02T15:31:57.551" v="3"/>
          <ac:spMkLst>
            <pc:docMk/>
            <pc:sldMk cId="61007346" sldId="307"/>
            <ac:spMk id="40" creationId="{53811E3C-4A50-AD60-0AE8-BDEB190E4269}"/>
          </ac:spMkLst>
        </pc:spChg>
      </pc:sldChg>
    </pc:docChg>
  </pc:docChgLst>
  <pc:docChgLst>
    <pc:chgData name="Prasanna Balaji" userId="S::prasannabalajim@infoservices.com::74f97f0f-e964-4d58-9e94-37b2b49cf6b3" providerId="AD" clId="Web-{50E53977-5639-345A-B573-F04AD5446851}"/>
    <pc:docChg chg="modSld">
      <pc:chgData name="Prasanna Balaji" userId="S::prasannabalajim@infoservices.com::74f97f0f-e964-4d58-9e94-37b2b49cf6b3" providerId="AD" clId="Web-{50E53977-5639-345A-B573-F04AD5446851}" dt="2024-02-08T14:46:20.522" v="145" actId="1076"/>
      <pc:docMkLst>
        <pc:docMk/>
      </pc:docMkLst>
      <pc:sldChg chg="modSp">
        <pc:chgData name="Prasanna Balaji" userId="S::prasannabalajim@infoservices.com::74f97f0f-e964-4d58-9e94-37b2b49cf6b3" providerId="AD" clId="Web-{50E53977-5639-345A-B573-F04AD5446851}" dt="2024-02-08T14:44:38.752" v="123"/>
        <pc:sldMkLst>
          <pc:docMk/>
          <pc:sldMk cId="61007346" sldId="307"/>
        </pc:sldMkLst>
        <pc:graphicFrameChg chg="mod modGraphic">
          <ac:chgData name="Prasanna Balaji" userId="S::prasannabalajim@infoservices.com::74f97f0f-e964-4d58-9e94-37b2b49cf6b3" providerId="AD" clId="Web-{50E53977-5639-345A-B573-F04AD5446851}" dt="2024-02-08T14:44:38.752" v="123"/>
          <ac:graphicFrameMkLst>
            <pc:docMk/>
            <pc:sldMk cId="61007346" sldId="307"/>
            <ac:graphicFrameMk id="13" creationId="{C25B6BF3-0F0D-9AE2-0B9B-A22682C02B67}"/>
          </ac:graphicFrameMkLst>
        </pc:graphicFrameChg>
      </pc:sldChg>
      <pc:sldChg chg="modSp">
        <pc:chgData name="Prasanna Balaji" userId="S::prasannabalajim@infoservices.com::74f97f0f-e964-4d58-9e94-37b2b49cf6b3" providerId="AD" clId="Web-{50E53977-5639-345A-B573-F04AD5446851}" dt="2024-02-08T14:46:20.522" v="145" actId="1076"/>
        <pc:sldMkLst>
          <pc:docMk/>
          <pc:sldMk cId="2903585353" sldId="371"/>
        </pc:sldMkLst>
        <pc:spChg chg="mod">
          <ac:chgData name="Prasanna Balaji" userId="S::prasannabalajim@infoservices.com::74f97f0f-e964-4d58-9e94-37b2b49cf6b3" providerId="AD" clId="Web-{50E53977-5639-345A-B573-F04AD5446851}" dt="2024-02-08T14:44:59.737" v="126" actId="1076"/>
          <ac:spMkLst>
            <pc:docMk/>
            <pc:sldMk cId="2903585353" sldId="371"/>
            <ac:spMk id="2" creationId="{6B4A2CF6-1511-871B-9007-CCDCCE5C4F0F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4:57.019" v="125" actId="1076"/>
          <ac:spMkLst>
            <pc:docMk/>
            <pc:sldMk cId="2903585353" sldId="371"/>
            <ac:spMk id="3" creationId="{E6D48549-0791-3368-B52E-AD97A1D24996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24.660" v="130" actId="1076"/>
          <ac:spMkLst>
            <pc:docMk/>
            <pc:sldMk cId="2903585353" sldId="371"/>
            <ac:spMk id="6" creationId="{533733ED-8570-1B6B-C4BA-C088AAE179EC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10.910" v="128" actId="1076"/>
          <ac:spMkLst>
            <pc:docMk/>
            <pc:sldMk cId="2903585353" sldId="371"/>
            <ac:spMk id="7" creationId="{03091B26-E84A-CD27-4D7E-4BFA55BDA62E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31.379" v="132" actId="1076"/>
          <ac:spMkLst>
            <pc:docMk/>
            <pc:sldMk cId="2903585353" sldId="371"/>
            <ac:spMk id="8" creationId="{E49CB415-ACD1-24B0-01D7-35BE6C6651A9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14.472" v="129" actId="1076"/>
          <ac:spMkLst>
            <pc:docMk/>
            <pc:sldMk cId="2903585353" sldId="371"/>
            <ac:spMk id="19" creationId="{EB73EEC7-7A2C-E451-7470-36803CD332A0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6:14.365" v="142" actId="1076"/>
          <ac:spMkLst>
            <pc:docMk/>
            <pc:sldMk cId="2903585353" sldId="371"/>
            <ac:spMk id="22" creationId="{C640E3C2-5655-3090-C7AD-F5CF3DC0B353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39.348" v="134" actId="1076"/>
          <ac:spMkLst>
            <pc:docMk/>
            <pc:sldMk cId="2903585353" sldId="371"/>
            <ac:spMk id="25" creationId="{B39A5C48-7AB9-2839-9731-9DB624013D1E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6:20.506" v="144" actId="1076"/>
          <ac:spMkLst>
            <pc:docMk/>
            <pc:sldMk cId="2903585353" sldId="371"/>
            <ac:spMk id="27" creationId="{F2B42A17-3EC9-4F9C-0AF3-F11307A480A1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42.989" v="135" actId="1076"/>
          <ac:spMkLst>
            <pc:docMk/>
            <pc:sldMk cId="2903585353" sldId="371"/>
            <ac:spMk id="28" creationId="{15FB3C40-9815-4DEE-10D5-A5C28CE83050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59.208" v="138" actId="1076"/>
          <ac:spMkLst>
            <pc:docMk/>
            <pc:sldMk cId="2903585353" sldId="371"/>
            <ac:spMk id="29" creationId="{500DD2B3-0167-1F0E-F735-A5C3C075E7EE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49.489" v="136" actId="1076"/>
          <ac:spMkLst>
            <pc:docMk/>
            <pc:sldMk cId="2903585353" sldId="371"/>
            <ac:spMk id="30" creationId="{8B4B2652-FC32-A57E-E46A-47BFF4719706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52.693" v="137" actId="1076"/>
          <ac:spMkLst>
            <pc:docMk/>
            <pc:sldMk cId="2903585353" sldId="371"/>
            <ac:spMk id="31" creationId="{EFDAE846-3A99-08EB-DB63-DEA613F66175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6:07.240" v="140" actId="1076"/>
          <ac:spMkLst>
            <pc:docMk/>
            <pc:sldMk cId="2903585353" sldId="371"/>
            <ac:spMk id="32" creationId="{D0BD2996-A614-DBF5-26B5-A63309C7B461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6:07.240" v="141" actId="1076"/>
          <ac:spMkLst>
            <pc:docMk/>
            <pc:sldMk cId="2903585353" sldId="371"/>
            <ac:spMk id="33" creationId="{9BB6BCED-B958-2CB6-D777-DA1F37B3E9F7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59.224" v="139" actId="1076"/>
          <ac:spMkLst>
            <pc:docMk/>
            <pc:sldMk cId="2903585353" sldId="371"/>
            <ac:spMk id="34" creationId="{72BF6199-AFFE-2E06-6F95-4953A289DC21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05.238" v="127" actId="1076"/>
          <ac:spMkLst>
            <pc:docMk/>
            <pc:sldMk cId="2903585353" sldId="371"/>
            <ac:spMk id="42" creationId="{AFF0EBC1-A778-6BB3-B361-9AD9A59A1076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4:53.128" v="124" actId="1076"/>
          <ac:spMkLst>
            <pc:docMk/>
            <pc:sldMk cId="2903585353" sldId="371"/>
            <ac:spMk id="43" creationId="{4C0D5731-3295-F056-8188-343BC66E96DE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24.676" v="131" actId="1076"/>
          <ac:spMkLst>
            <pc:docMk/>
            <pc:sldMk cId="2903585353" sldId="371"/>
            <ac:spMk id="44" creationId="{901F4CEB-1843-4218-CC6B-0166899495CB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6:14.381" v="143" actId="1076"/>
          <ac:spMkLst>
            <pc:docMk/>
            <pc:sldMk cId="2903585353" sldId="371"/>
            <ac:spMk id="45" creationId="{21956446-DDDC-7BF9-FBDA-0387562F5C69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5:31.395" v="133" actId="1076"/>
          <ac:spMkLst>
            <pc:docMk/>
            <pc:sldMk cId="2903585353" sldId="371"/>
            <ac:spMk id="46" creationId="{113DFC91-598D-A2DF-E380-37B5EB84BF61}"/>
          </ac:spMkLst>
        </pc:spChg>
        <pc:spChg chg="mod">
          <ac:chgData name="Prasanna Balaji" userId="S::prasannabalajim@infoservices.com::74f97f0f-e964-4d58-9e94-37b2b49cf6b3" providerId="AD" clId="Web-{50E53977-5639-345A-B573-F04AD5446851}" dt="2024-02-08T14:46:20.522" v="145" actId="1076"/>
          <ac:spMkLst>
            <pc:docMk/>
            <pc:sldMk cId="2903585353" sldId="371"/>
            <ac:spMk id="47" creationId="{F9E61827-0C72-1AB4-92F1-74E84933599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4F766-4414-40F9-A314-A8B88C1AD18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916403-B6D9-44B7-BD77-11A7F002CC29}">
      <dgm:prSet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Topic1 </a:t>
          </a:r>
        </a:p>
      </dgm:t>
    </dgm:pt>
    <dgm:pt modelId="{0196B683-7E9B-43FF-99E5-42BD793F8383}" type="parTrans" cxnId="{6BD506B9-F286-4FEC-B5A4-D5B006FC683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3AA54A6-E744-4060-8118-4894FAEE9D5E}" type="sibTrans" cxnId="{6BD506B9-F286-4FEC-B5A4-D5B006FC683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627E241-7B10-4ACD-8356-BBC541070C1F}">
      <dgm:prSet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Sub topic</a:t>
          </a:r>
        </a:p>
      </dgm:t>
    </dgm:pt>
    <dgm:pt modelId="{415C46B7-C71A-4243-B706-AA646C769338}" type="parTrans" cxnId="{86DF88A3-48A1-4DD8-A299-EBF45AECDDAD}">
      <dgm:prSet/>
      <dgm:spPr/>
      <dgm:t>
        <a:bodyPr/>
        <a:lstStyle/>
        <a:p>
          <a:endParaRPr lang="en-IN"/>
        </a:p>
      </dgm:t>
    </dgm:pt>
    <dgm:pt modelId="{B1BA6A09-8332-4EB0-9FFA-3C7C9514B5D1}" type="sibTrans" cxnId="{86DF88A3-48A1-4DD8-A299-EBF45AECDDAD}">
      <dgm:prSet/>
      <dgm:spPr/>
      <dgm:t>
        <a:bodyPr/>
        <a:lstStyle/>
        <a:p>
          <a:endParaRPr lang="en-IN"/>
        </a:p>
      </dgm:t>
    </dgm:pt>
    <dgm:pt modelId="{47C4B48B-59A4-4FB5-8EAF-7FAAC1F2871E}">
      <dgm:prSet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Sub topic</a:t>
          </a:r>
        </a:p>
      </dgm:t>
    </dgm:pt>
    <dgm:pt modelId="{F3D00A36-3B3C-46F9-9DE6-36E4D75F27F1}" type="parTrans" cxnId="{C2506538-927C-485F-A146-BC861C44D347}">
      <dgm:prSet/>
      <dgm:spPr/>
      <dgm:t>
        <a:bodyPr/>
        <a:lstStyle/>
        <a:p>
          <a:endParaRPr lang="en-IN"/>
        </a:p>
      </dgm:t>
    </dgm:pt>
    <dgm:pt modelId="{F6F93D41-6DB3-4965-A882-8138C357AB39}" type="sibTrans" cxnId="{C2506538-927C-485F-A146-BC861C44D347}">
      <dgm:prSet/>
      <dgm:spPr/>
      <dgm:t>
        <a:bodyPr/>
        <a:lstStyle/>
        <a:p>
          <a:endParaRPr lang="en-IN"/>
        </a:p>
      </dgm:t>
    </dgm:pt>
    <dgm:pt modelId="{783A23D2-C421-4387-A213-248F41884AE2}">
      <dgm:prSet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Topic 2</a:t>
          </a:r>
        </a:p>
      </dgm:t>
    </dgm:pt>
    <dgm:pt modelId="{2E077D33-5B66-440D-9AB7-6929E4B0D06A}" type="parTrans" cxnId="{3B07D34D-1227-4447-9EBF-B0BB64A084D2}">
      <dgm:prSet/>
      <dgm:spPr/>
      <dgm:t>
        <a:bodyPr/>
        <a:lstStyle/>
        <a:p>
          <a:endParaRPr lang="en-IN"/>
        </a:p>
      </dgm:t>
    </dgm:pt>
    <dgm:pt modelId="{DFFD69E2-0BA9-4A1C-AD14-44E5D4337068}" type="sibTrans" cxnId="{3B07D34D-1227-4447-9EBF-B0BB64A084D2}">
      <dgm:prSet/>
      <dgm:spPr/>
      <dgm:t>
        <a:bodyPr/>
        <a:lstStyle/>
        <a:p>
          <a:endParaRPr lang="en-IN"/>
        </a:p>
      </dgm:t>
    </dgm:pt>
    <dgm:pt modelId="{6B4511B6-9676-47F7-B4EC-53EA4AC7A743}">
      <dgm:prSet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Sub topic</a:t>
          </a:r>
        </a:p>
      </dgm:t>
    </dgm:pt>
    <dgm:pt modelId="{8A78791C-8CCF-481E-AEAB-9FB31CD2F637}" type="parTrans" cxnId="{01EA1419-33BA-4D33-A13F-336FDEB6C64A}">
      <dgm:prSet/>
      <dgm:spPr/>
      <dgm:t>
        <a:bodyPr/>
        <a:lstStyle/>
        <a:p>
          <a:endParaRPr lang="en-IN"/>
        </a:p>
      </dgm:t>
    </dgm:pt>
    <dgm:pt modelId="{92898F09-FBA7-48A1-A938-3E2F52BFA7C6}" type="sibTrans" cxnId="{01EA1419-33BA-4D33-A13F-336FDEB6C64A}">
      <dgm:prSet/>
      <dgm:spPr/>
      <dgm:t>
        <a:bodyPr/>
        <a:lstStyle/>
        <a:p>
          <a:endParaRPr lang="en-IN"/>
        </a:p>
      </dgm:t>
    </dgm:pt>
    <dgm:pt modelId="{11B6A4F3-0721-469C-B231-3C1652CC18BE}">
      <dgm:prSet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Sub topic</a:t>
          </a:r>
        </a:p>
      </dgm:t>
    </dgm:pt>
    <dgm:pt modelId="{7457B37B-77CC-4411-9D8F-4085130BD497}" type="parTrans" cxnId="{B18FD6E4-B91C-4CE8-8553-8C9E7906C343}">
      <dgm:prSet/>
      <dgm:spPr/>
      <dgm:t>
        <a:bodyPr/>
        <a:lstStyle/>
        <a:p>
          <a:endParaRPr lang="en-IN"/>
        </a:p>
      </dgm:t>
    </dgm:pt>
    <dgm:pt modelId="{DA837AB9-19EC-4E82-8542-A3DADE8A574C}" type="sibTrans" cxnId="{B18FD6E4-B91C-4CE8-8553-8C9E7906C343}">
      <dgm:prSet/>
      <dgm:spPr/>
      <dgm:t>
        <a:bodyPr/>
        <a:lstStyle/>
        <a:p>
          <a:endParaRPr lang="en-IN"/>
        </a:p>
      </dgm:t>
    </dgm:pt>
    <dgm:pt modelId="{7DF01B9D-68CB-FB47-BD0E-21556AA20044}" type="pres">
      <dgm:prSet presAssocID="{2824F766-4414-40F9-A314-A8B88C1AD187}" presName="vert0" presStyleCnt="0">
        <dgm:presLayoutVars>
          <dgm:dir/>
          <dgm:animOne val="branch"/>
          <dgm:animLvl val="lvl"/>
        </dgm:presLayoutVars>
      </dgm:prSet>
      <dgm:spPr/>
    </dgm:pt>
    <dgm:pt modelId="{F43BD681-1034-BB41-AB3B-E9B8CA8C488E}" type="pres">
      <dgm:prSet presAssocID="{75916403-B6D9-44B7-BD77-11A7F002CC29}" presName="thickLine" presStyleLbl="alignNode1" presStyleIdx="0" presStyleCnt="2"/>
      <dgm:spPr/>
    </dgm:pt>
    <dgm:pt modelId="{E62C07A3-F3C5-5A46-A735-D4D0DD9A4D6A}" type="pres">
      <dgm:prSet presAssocID="{75916403-B6D9-44B7-BD77-11A7F002CC29}" presName="horz1" presStyleCnt="0"/>
      <dgm:spPr/>
    </dgm:pt>
    <dgm:pt modelId="{416BE1E0-DA74-FA4C-8024-DBD03B7D08C0}" type="pres">
      <dgm:prSet presAssocID="{75916403-B6D9-44B7-BD77-11A7F002CC29}" presName="tx1" presStyleLbl="revTx" presStyleIdx="0" presStyleCnt="6"/>
      <dgm:spPr/>
    </dgm:pt>
    <dgm:pt modelId="{C77952D2-CA23-144C-99DF-E79660BB63C7}" type="pres">
      <dgm:prSet presAssocID="{75916403-B6D9-44B7-BD77-11A7F002CC29}" presName="vert1" presStyleCnt="0"/>
      <dgm:spPr/>
    </dgm:pt>
    <dgm:pt modelId="{6B17AC73-31B8-47CF-80B4-D9758C1B0C8F}" type="pres">
      <dgm:prSet presAssocID="{8627E241-7B10-4ACD-8356-BBC541070C1F}" presName="vertSpace2a" presStyleCnt="0"/>
      <dgm:spPr/>
    </dgm:pt>
    <dgm:pt modelId="{A47AFA71-EA3F-47BF-8E99-F30A3594E9D2}" type="pres">
      <dgm:prSet presAssocID="{8627E241-7B10-4ACD-8356-BBC541070C1F}" presName="horz2" presStyleCnt="0"/>
      <dgm:spPr/>
    </dgm:pt>
    <dgm:pt modelId="{105CE6CB-D4AF-45F4-A713-EF8646162427}" type="pres">
      <dgm:prSet presAssocID="{8627E241-7B10-4ACD-8356-BBC541070C1F}" presName="horzSpace2" presStyleCnt="0"/>
      <dgm:spPr/>
    </dgm:pt>
    <dgm:pt modelId="{CA2A2E7D-00FF-45DE-B3B1-61BD4BF980D5}" type="pres">
      <dgm:prSet presAssocID="{8627E241-7B10-4ACD-8356-BBC541070C1F}" presName="tx2" presStyleLbl="revTx" presStyleIdx="1" presStyleCnt="6"/>
      <dgm:spPr/>
    </dgm:pt>
    <dgm:pt modelId="{7A66782C-CFC4-4462-AD33-9C650946CF8A}" type="pres">
      <dgm:prSet presAssocID="{8627E241-7B10-4ACD-8356-BBC541070C1F}" presName="vert2" presStyleCnt="0"/>
      <dgm:spPr/>
    </dgm:pt>
    <dgm:pt modelId="{55D70656-796F-409E-AC44-75A8699C0D87}" type="pres">
      <dgm:prSet presAssocID="{8627E241-7B10-4ACD-8356-BBC541070C1F}" presName="thinLine2b" presStyleLbl="callout" presStyleIdx="0" presStyleCnt="4"/>
      <dgm:spPr/>
    </dgm:pt>
    <dgm:pt modelId="{655DCE5D-C166-49DC-BC66-3E1F348CE49B}" type="pres">
      <dgm:prSet presAssocID="{8627E241-7B10-4ACD-8356-BBC541070C1F}" presName="vertSpace2b" presStyleCnt="0"/>
      <dgm:spPr/>
    </dgm:pt>
    <dgm:pt modelId="{45E07693-9F72-47DE-A22B-A569AB74D001}" type="pres">
      <dgm:prSet presAssocID="{47C4B48B-59A4-4FB5-8EAF-7FAAC1F2871E}" presName="horz2" presStyleCnt="0"/>
      <dgm:spPr/>
    </dgm:pt>
    <dgm:pt modelId="{264AD7F2-B639-430C-BDE7-68786AD5D046}" type="pres">
      <dgm:prSet presAssocID="{47C4B48B-59A4-4FB5-8EAF-7FAAC1F2871E}" presName="horzSpace2" presStyleCnt="0"/>
      <dgm:spPr/>
    </dgm:pt>
    <dgm:pt modelId="{EF6144D8-3386-4429-B0A3-12966366B634}" type="pres">
      <dgm:prSet presAssocID="{47C4B48B-59A4-4FB5-8EAF-7FAAC1F2871E}" presName="tx2" presStyleLbl="revTx" presStyleIdx="2" presStyleCnt="6"/>
      <dgm:spPr/>
    </dgm:pt>
    <dgm:pt modelId="{8AF9826B-D6BF-402F-90E1-B757EBEC5420}" type="pres">
      <dgm:prSet presAssocID="{47C4B48B-59A4-4FB5-8EAF-7FAAC1F2871E}" presName="vert2" presStyleCnt="0"/>
      <dgm:spPr/>
    </dgm:pt>
    <dgm:pt modelId="{D0BE2E44-87CF-40CC-B8CA-C7784ED0EC4A}" type="pres">
      <dgm:prSet presAssocID="{47C4B48B-59A4-4FB5-8EAF-7FAAC1F2871E}" presName="thinLine2b" presStyleLbl="callout" presStyleIdx="1" presStyleCnt="4"/>
      <dgm:spPr/>
    </dgm:pt>
    <dgm:pt modelId="{150D4A71-4202-4B62-9799-CD8C8DF6F397}" type="pres">
      <dgm:prSet presAssocID="{47C4B48B-59A4-4FB5-8EAF-7FAAC1F2871E}" presName="vertSpace2b" presStyleCnt="0"/>
      <dgm:spPr/>
    </dgm:pt>
    <dgm:pt modelId="{C7C3E97F-2302-4494-A609-2AC3E45C809B}" type="pres">
      <dgm:prSet presAssocID="{783A23D2-C421-4387-A213-248F41884AE2}" presName="thickLine" presStyleLbl="alignNode1" presStyleIdx="1" presStyleCnt="2"/>
      <dgm:spPr/>
    </dgm:pt>
    <dgm:pt modelId="{5EE6A81F-140D-4115-8A93-788DD2677291}" type="pres">
      <dgm:prSet presAssocID="{783A23D2-C421-4387-A213-248F41884AE2}" presName="horz1" presStyleCnt="0"/>
      <dgm:spPr/>
    </dgm:pt>
    <dgm:pt modelId="{C4C1C7E2-6FA4-414F-93B4-8A493B995492}" type="pres">
      <dgm:prSet presAssocID="{783A23D2-C421-4387-A213-248F41884AE2}" presName="tx1" presStyleLbl="revTx" presStyleIdx="3" presStyleCnt="6"/>
      <dgm:spPr/>
    </dgm:pt>
    <dgm:pt modelId="{5EF598D2-3BEE-4C27-B7C1-4083234D0F0E}" type="pres">
      <dgm:prSet presAssocID="{783A23D2-C421-4387-A213-248F41884AE2}" presName="vert1" presStyleCnt="0"/>
      <dgm:spPr/>
    </dgm:pt>
    <dgm:pt modelId="{937F45F8-018C-4028-8D54-19CD1155B6FE}" type="pres">
      <dgm:prSet presAssocID="{6B4511B6-9676-47F7-B4EC-53EA4AC7A743}" presName="vertSpace2a" presStyleCnt="0"/>
      <dgm:spPr/>
    </dgm:pt>
    <dgm:pt modelId="{9AFE380F-FB9C-4852-88BF-2A0CEF40A71E}" type="pres">
      <dgm:prSet presAssocID="{6B4511B6-9676-47F7-B4EC-53EA4AC7A743}" presName="horz2" presStyleCnt="0"/>
      <dgm:spPr/>
    </dgm:pt>
    <dgm:pt modelId="{92F9158D-064F-4118-A9FD-5C1E49F21F66}" type="pres">
      <dgm:prSet presAssocID="{6B4511B6-9676-47F7-B4EC-53EA4AC7A743}" presName="horzSpace2" presStyleCnt="0"/>
      <dgm:spPr/>
    </dgm:pt>
    <dgm:pt modelId="{F4C79A1D-3A9E-46A1-828C-E9D17BDC4FAB}" type="pres">
      <dgm:prSet presAssocID="{6B4511B6-9676-47F7-B4EC-53EA4AC7A743}" presName="tx2" presStyleLbl="revTx" presStyleIdx="4" presStyleCnt="6"/>
      <dgm:spPr/>
    </dgm:pt>
    <dgm:pt modelId="{17D6D746-B514-4586-A998-E16CE3D435CF}" type="pres">
      <dgm:prSet presAssocID="{6B4511B6-9676-47F7-B4EC-53EA4AC7A743}" presName="vert2" presStyleCnt="0"/>
      <dgm:spPr/>
    </dgm:pt>
    <dgm:pt modelId="{033A60EE-00BA-479D-87D8-E692D9887616}" type="pres">
      <dgm:prSet presAssocID="{6B4511B6-9676-47F7-B4EC-53EA4AC7A743}" presName="thinLine2b" presStyleLbl="callout" presStyleIdx="2" presStyleCnt="4"/>
      <dgm:spPr/>
    </dgm:pt>
    <dgm:pt modelId="{43E8136B-D0A4-40E5-B12A-374C0A6528D5}" type="pres">
      <dgm:prSet presAssocID="{6B4511B6-9676-47F7-B4EC-53EA4AC7A743}" presName="vertSpace2b" presStyleCnt="0"/>
      <dgm:spPr/>
    </dgm:pt>
    <dgm:pt modelId="{08D95B7D-D365-4627-A276-F5EF00B23E61}" type="pres">
      <dgm:prSet presAssocID="{11B6A4F3-0721-469C-B231-3C1652CC18BE}" presName="horz2" presStyleCnt="0"/>
      <dgm:spPr/>
    </dgm:pt>
    <dgm:pt modelId="{05F837B1-530C-40D6-B5A0-46E2E3F0144A}" type="pres">
      <dgm:prSet presAssocID="{11B6A4F3-0721-469C-B231-3C1652CC18BE}" presName="horzSpace2" presStyleCnt="0"/>
      <dgm:spPr/>
    </dgm:pt>
    <dgm:pt modelId="{FABE67CA-AED6-47DD-ACF0-29F79D997F9A}" type="pres">
      <dgm:prSet presAssocID="{11B6A4F3-0721-469C-B231-3C1652CC18BE}" presName="tx2" presStyleLbl="revTx" presStyleIdx="5" presStyleCnt="6"/>
      <dgm:spPr/>
    </dgm:pt>
    <dgm:pt modelId="{E0B494A4-A6F6-46B3-98A3-FD9A006BDBEE}" type="pres">
      <dgm:prSet presAssocID="{11B6A4F3-0721-469C-B231-3C1652CC18BE}" presName="vert2" presStyleCnt="0"/>
      <dgm:spPr/>
    </dgm:pt>
    <dgm:pt modelId="{566B808E-FAEB-47EC-BECE-0C242607BA07}" type="pres">
      <dgm:prSet presAssocID="{11B6A4F3-0721-469C-B231-3C1652CC18BE}" presName="thinLine2b" presStyleLbl="callout" presStyleIdx="3" presStyleCnt="4"/>
      <dgm:spPr/>
    </dgm:pt>
    <dgm:pt modelId="{D32FE6E3-98E0-4977-B148-CCE5A38D40F8}" type="pres">
      <dgm:prSet presAssocID="{11B6A4F3-0721-469C-B231-3C1652CC18BE}" presName="vertSpace2b" presStyleCnt="0"/>
      <dgm:spPr/>
    </dgm:pt>
  </dgm:ptLst>
  <dgm:cxnLst>
    <dgm:cxn modelId="{01EA1419-33BA-4D33-A13F-336FDEB6C64A}" srcId="{783A23D2-C421-4387-A213-248F41884AE2}" destId="{6B4511B6-9676-47F7-B4EC-53EA4AC7A743}" srcOrd="0" destOrd="0" parTransId="{8A78791C-8CCF-481E-AEAB-9FB31CD2F637}" sibTransId="{92898F09-FBA7-48A1-A938-3E2F52BFA7C6}"/>
    <dgm:cxn modelId="{1EC3241D-9C2B-4ABB-B0A7-E79BD67ACB2D}" type="presOf" srcId="{47C4B48B-59A4-4FB5-8EAF-7FAAC1F2871E}" destId="{EF6144D8-3386-4429-B0A3-12966366B634}" srcOrd="0" destOrd="0" presId="urn:microsoft.com/office/officeart/2008/layout/LinedList"/>
    <dgm:cxn modelId="{32B26A20-78E8-4CE4-8F85-D98579573D1B}" type="presOf" srcId="{75916403-B6D9-44B7-BD77-11A7F002CC29}" destId="{416BE1E0-DA74-FA4C-8024-DBD03B7D08C0}" srcOrd="0" destOrd="0" presId="urn:microsoft.com/office/officeart/2008/layout/LinedList"/>
    <dgm:cxn modelId="{55A0712E-3B3F-4D70-9423-76AB9EA43773}" type="presOf" srcId="{6B4511B6-9676-47F7-B4EC-53EA4AC7A743}" destId="{F4C79A1D-3A9E-46A1-828C-E9D17BDC4FAB}" srcOrd="0" destOrd="0" presId="urn:microsoft.com/office/officeart/2008/layout/LinedList"/>
    <dgm:cxn modelId="{C2506538-927C-485F-A146-BC861C44D347}" srcId="{75916403-B6D9-44B7-BD77-11A7F002CC29}" destId="{47C4B48B-59A4-4FB5-8EAF-7FAAC1F2871E}" srcOrd="1" destOrd="0" parTransId="{F3D00A36-3B3C-46F9-9DE6-36E4D75F27F1}" sibTransId="{F6F93D41-6DB3-4965-A882-8138C357AB39}"/>
    <dgm:cxn modelId="{85C4885E-2535-4EE4-946B-8811199CCEAB}" type="presOf" srcId="{11B6A4F3-0721-469C-B231-3C1652CC18BE}" destId="{FABE67CA-AED6-47DD-ACF0-29F79D997F9A}" srcOrd="0" destOrd="0" presId="urn:microsoft.com/office/officeart/2008/layout/LinedList"/>
    <dgm:cxn modelId="{3B07D34D-1227-4447-9EBF-B0BB64A084D2}" srcId="{2824F766-4414-40F9-A314-A8B88C1AD187}" destId="{783A23D2-C421-4387-A213-248F41884AE2}" srcOrd="1" destOrd="0" parTransId="{2E077D33-5B66-440D-9AB7-6929E4B0D06A}" sibTransId="{DFFD69E2-0BA9-4A1C-AD14-44E5D4337068}"/>
    <dgm:cxn modelId="{74D9F591-BCF0-4A84-8208-62DD2BD6E22C}" type="presOf" srcId="{783A23D2-C421-4387-A213-248F41884AE2}" destId="{C4C1C7E2-6FA4-414F-93B4-8A493B995492}" srcOrd="0" destOrd="0" presId="urn:microsoft.com/office/officeart/2008/layout/LinedList"/>
    <dgm:cxn modelId="{86DF88A3-48A1-4DD8-A299-EBF45AECDDAD}" srcId="{75916403-B6D9-44B7-BD77-11A7F002CC29}" destId="{8627E241-7B10-4ACD-8356-BBC541070C1F}" srcOrd="0" destOrd="0" parTransId="{415C46B7-C71A-4243-B706-AA646C769338}" sibTransId="{B1BA6A09-8332-4EB0-9FFA-3C7C9514B5D1}"/>
    <dgm:cxn modelId="{6BD506B9-F286-4FEC-B5A4-D5B006FC683A}" srcId="{2824F766-4414-40F9-A314-A8B88C1AD187}" destId="{75916403-B6D9-44B7-BD77-11A7F002CC29}" srcOrd="0" destOrd="0" parTransId="{0196B683-7E9B-43FF-99E5-42BD793F8383}" sibTransId="{D3AA54A6-E744-4060-8118-4894FAEE9D5E}"/>
    <dgm:cxn modelId="{B18FD6E4-B91C-4CE8-8553-8C9E7906C343}" srcId="{783A23D2-C421-4387-A213-248F41884AE2}" destId="{11B6A4F3-0721-469C-B231-3C1652CC18BE}" srcOrd="1" destOrd="0" parTransId="{7457B37B-77CC-4411-9D8F-4085130BD497}" sibTransId="{DA837AB9-19EC-4E82-8542-A3DADE8A574C}"/>
    <dgm:cxn modelId="{A31CE2F3-9CED-5B4E-9FD7-FAE09846BA7F}" type="presOf" srcId="{2824F766-4414-40F9-A314-A8B88C1AD187}" destId="{7DF01B9D-68CB-FB47-BD0E-21556AA20044}" srcOrd="0" destOrd="0" presId="urn:microsoft.com/office/officeart/2008/layout/LinedList"/>
    <dgm:cxn modelId="{3DFDD7F7-6179-4C31-8F2D-0F739CC349D3}" type="presOf" srcId="{8627E241-7B10-4ACD-8356-BBC541070C1F}" destId="{CA2A2E7D-00FF-45DE-B3B1-61BD4BF980D5}" srcOrd="0" destOrd="0" presId="urn:microsoft.com/office/officeart/2008/layout/LinedList"/>
    <dgm:cxn modelId="{F98A2500-3C9A-4285-8A66-404D712F1814}" type="presParOf" srcId="{7DF01B9D-68CB-FB47-BD0E-21556AA20044}" destId="{F43BD681-1034-BB41-AB3B-E9B8CA8C488E}" srcOrd="0" destOrd="0" presId="urn:microsoft.com/office/officeart/2008/layout/LinedList"/>
    <dgm:cxn modelId="{22E1BE8F-48D0-45D5-AB5F-F5519B36F972}" type="presParOf" srcId="{7DF01B9D-68CB-FB47-BD0E-21556AA20044}" destId="{E62C07A3-F3C5-5A46-A735-D4D0DD9A4D6A}" srcOrd="1" destOrd="0" presId="urn:microsoft.com/office/officeart/2008/layout/LinedList"/>
    <dgm:cxn modelId="{69BC1F85-052B-4FF4-9A2C-D6E854323358}" type="presParOf" srcId="{E62C07A3-F3C5-5A46-A735-D4D0DD9A4D6A}" destId="{416BE1E0-DA74-FA4C-8024-DBD03B7D08C0}" srcOrd="0" destOrd="0" presId="urn:microsoft.com/office/officeart/2008/layout/LinedList"/>
    <dgm:cxn modelId="{D3F6EACE-BC7E-41CC-859B-741579A29D83}" type="presParOf" srcId="{E62C07A3-F3C5-5A46-A735-D4D0DD9A4D6A}" destId="{C77952D2-CA23-144C-99DF-E79660BB63C7}" srcOrd="1" destOrd="0" presId="urn:microsoft.com/office/officeart/2008/layout/LinedList"/>
    <dgm:cxn modelId="{E526C5C3-2C04-427D-887F-FF4B239D65EE}" type="presParOf" srcId="{C77952D2-CA23-144C-99DF-E79660BB63C7}" destId="{6B17AC73-31B8-47CF-80B4-D9758C1B0C8F}" srcOrd="0" destOrd="0" presId="urn:microsoft.com/office/officeart/2008/layout/LinedList"/>
    <dgm:cxn modelId="{0C84E5F2-0D90-4808-A1CB-EF3CACD7A32A}" type="presParOf" srcId="{C77952D2-CA23-144C-99DF-E79660BB63C7}" destId="{A47AFA71-EA3F-47BF-8E99-F30A3594E9D2}" srcOrd="1" destOrd="0" presId="urn:microsoft.com/office/officeart/2008/layout/LinedList"/>
    <dgm:cxn modelId="{38495332-A1BB-4D7A-9CF6-4E5BDBE3B54A}" type="presParOf" srcId="{A47AFA71-EA3F-47BF-8E99-F30A3594E9D2}" destId="{105CE6CB-D4AF-45F4-A713-EF8646162427}" srcOrd="0" destOrd="0" presId="urn:microsoft.com/office/officeart/2008/layout/LinedList"/>
    <dgm:cxn modelId="{BFE89B59-3B9A-488B-A4DA-BA3235CF786D}" type="presParOf" srcId="{A47AFA71-EA3F-47BF-8E99-F30A3594E9D2}" destId="{CA2A2E7D-00FF-45DE-B3B1-61BD4BF980D5}" srcOrd="1" destOrd="0" presId="urn:microsoft.com/office/officeart/2008/layout/LinedList"/>
    <dgm:cxn modelId="{4143651A-E4E7-4BCE-BACB-AF05597D2AF1}" type="presParOf" srcId="{A47AFA71-EA3F-47BF-8E99-F30A3594E9D2}" destId="{7A66782C-CFC4-4462-AD33-9C650946CF8A}" srcOrd="2" destOrd="0" presId="urn:microsoft.com/office/officeart/2008/layout/LinedList"/>
    <dgm:cxn modelId="{D9D11008-E26C-45C0-9F98-EA3F0A9B115A}" type="presParOf" srcId="{C77952D2-CA23-144C-99DF-E79660BB63C7}" destId="{55D70656-796F-409E-AC44-75A8699C0D87}" srcOrd="2" destOrd="0" presId="urn:microsoft.com/office/officeart/2008/layout/LinedList"/>
    <dgm:cxn modelId="{2556060C-AC0E-455A-A7AD-20B2A56734A2}" type="presParOf" srcId="{C77952D2-CA23-144C-99DF-E79660BB63C7}" destId="{655DCE5D-C166-49DC-BC66-3E1F348CE49B}" srcOrd="3" destOrd="0" presId="urn:microsoft.com/office/officeart/2008/layout/LinedList"/>
    <dgm:cxn modelId="{B9355140-FDCB-47A3-8DB1-BACB9807DCB0}" type="presParOf" srcId="{C77952D2-CA23-144C-99DF-E79660BB63C7}" destId="{45E07693-9F72-47DE-A22B-A569AB74D001}" srcOrd="4" destOrd="0" presId="urn:microsoft.com/office/officeart/2008/layout/LinedList"/>
    <dgm:cxn modelId="{BC838380-F924-44D7-9E75-6490FC5F8C28}" type="presParOf" srcId="{45E07693-9F72-47DE-A22B-A569AB74D001}" destId="{264AD7F2-B639-430C-BDE7-68786AD5D046}" srcOrd="0" destOrd="0" presId="urn:microsoft.com/office/officeart/2008/layout/LinedList"/>
    <dgm:cxn modelId="{D6D67CE6-6C89-4192-BA06-0B70D3E51EA6}" type="presParOf" srcId="{45E07693-9F72-47DE-A22B-A569AB74D001}" destId="{EF6144D8-3386-4429-B0A3-12966366B634}" srcOrd="1" destOrd="0" presId="urn:microsoft.com/office/officeart/2008/layout/LinedList"/>
    <dgm:cxn modelId="{7C072D56-5679-46DB-A461-93BC50C718AF}" type="presParOf" srcId="{45E07693-9F72-47DE-A22B-A569AB74D001}" destId="{8AF9826B-D6BF-402F-90E1-B757EBEC5420}" srcOrd="2" destOrd="0" presId="urn:microsoft.com/office/officeart/2008/layout/LinedList"/>
    <dgm:cxn modelId="{272C0F84-62C7-4EB5-BE1F-F39712867C28}" type="presParOf" srcId="{C77952D2-CA23-144C-99DF-E79660BB63C7}" destId="{D0BE2E44-87CF-40CC-B8CA-C7784ED0EC4A}" srcOrd="5" destOrd="0" presId="urn:microsoft.com/office/officeart/2008/layout/LinedList"/>
    <dgm:cxn modelId="{302956EF-CAAA-404D-B1EA-76AFBDFD7F42}" type="presParOf" srcId="{C77952D2-CA23-144C-99DF-E79660BB63C7}" destId="{150D4A71-4202-4B62-9799-CD8C8DF6F397}" srcOrd="6" destOrd="0" presId="urn:microsoft.com/office/officeart/2008/layout/LinedList"/>
    <dgm:cxn modelId="{259ABD38-0503-4003-B143-1E544AD6D349}" type="presParOf" srcId="{7DF01B9D-68CB-FB47-BD0E-21556AA20044}" destId="{C7C3E97F-2302-4494-A609-2AC3E45C809B}" srcOrd="2" destOrd="0" presId="urn:microsoft.com/office/officeart/2008/layout/LinedList"/>
    <dgm:cxn modelId="{D0C3F3E3-43E0-4762-A0D2-7FC3AF72C44A}" type="presParOf" srcId="{7DF01B9D-68CB-FB47-BD0E-21556AA20044}" destId="{5EE6A81F-140D-4115-8A93-788DD2677291}" srcOrd="3" destOrd="0" presId="urn:microsoft.com/office/officeart/2008/layout/LinedList"/>
    <dgm:cxn modelId="{74F5384D-2301-483B-8D72-43EAF9BFFE2B}" type="presParOf" srcId="{5EE6A81F-140D-4115-8A93-788DD2677291}" destId="{C4C1C7E2-6FA4-414F-93B4-8A493B995492}" srcOrd="0" destOrd="0" presId="urn:microsoft.com/office/officeart/2008/layout/LinedList"/>
    <dgm:cxn modelId="{E0683184-058E-4AC0-9A6C-76A3831F79D5}" type="presParOf" srcId="{5EE6A81F-140D-4115-8A93-788DD2677291}" destId="{5EF598D2-3BEE-4C27-B7C1-4083234D0F0E}" srcOrd="1" destOrd="0" presId="urn:microsoft.com/office/officeart/2008/layout/LinedList"/>
    <dgm:cxn modelId="{7EB9CDE2-CB2E-4907-8E29-550F2140802E}" type="presParOf" srcId="{5EF598D2-3BEE-4C27-B7C1-4083234D0F0E}" destId="{937F45F8-018C-4028-8D54-19CD1155B6FE}" srcOrd="0" destOrd="0" presId="urn:microsoft.com/office/officeart/2008/layout/LinedList"/>
    <dgm:cxn modelId="{BABB116C-E51E-4FFC-B5C2-AE8CD1522FFE}" type="presParOf" srcId="{5EF598D2-3BEE-4C27-B7C1-4083234D0F0E}" destId="{9AFE380F-FB9C-4852-88BF-2A0CEF40A71E}" srcOrd="1" destOrd="0" presId="urn:microsoft.com/office/officeart/2008/layout/LinedList"/>
    <dgm:cxn modelId="{F5407D0D-C574-4622-B345-F20687BD9322}" type="presParOf" srcId="{9AFE380F-FB9C-4852-88BF-2A0CEF40A71E}" destId="{92F9158D-064F-4118-A9FD-5C1E49F21F66}" srcOrd="0" destOrd="0" presId="urn:microsoft.com/office/officeart/2008/layout/LinedList"/>
    <dgm:cxn modelId="{5EB00C90-994A-4371-A528-73A5AA8F66EB}" type="presParOf" srcId="{9AFE380F-FB9C-4852-88BF-2A0CEF40A71E}" destId="{F4C79A1D-3A9E-46A1-828C-E9D17BDC4FAB}" srcOrd="1" destOrd="0" presId="urn:microsoft.com/office/officeart/2008/layout/LinedList"/>
    <dgm:cxn modelId="{735C23B1-C1D4-4D51-A34A-D318705CE8F6}" type="presParOf" srcId="{9AFE380F-FB9C-4852-88BF-2A0CEF40A71E}" destId="{17D6D746-B514-4586-A998-E16CE3D435CF}" srcOrd="2" destOrd="0" presId="urn:microsoft.com/office/officeart/2008/layout/LinedList"/>
    <dgm:cxn modelId="{AFBA81A3-695C-4433-A5C2-9B442E4B653C}" type="presParOf" srcId="{5EF598D2-3BEE-4C27-B7C1-4083234D0F0E}" destId="{033A60EE-00BA-479D-87D8-E692D9887616}" srcOrd="2" destOrd="0" presId="urn:microsoft.com/office/officeart/2008/layout/LinedList"/>
    <dgm:cxn modelId="{C083320A-8E4E-4580-AD13-6F0B59421649}" type="presParOf" srcId="{5EF598D2-3BEE-4C27-B7C1-4083234D0F0E}" destId="{43E8136B-D0A4-40E5-B12A-374C0A6528D5}" srcOrd="3" destOrd="0" presId="urn:microsoft.com/office/officeart/2008/layout/LinedList"/>
    <dgm:cxn modelId="{EA87EE0B-0A8B-4CB6-AFEB-86E2E777DD37}" type="presParOf" srcId="{5EF598D2-3BEE-4C27-B7C1-4083234D0F0E}" destId="{08D95B7D-D365-4627-A276-F5EF00B23E61}" srcOrd="4" destOrd="0" presId="urn:microsoft.com/office/officeart/2008/layout/LinedList"/>
    <dgm:cxn modelId="{1EE00AE9-7E2D-4149-A260-2DC6D6181C3E}" type="presParOf" srcId="{08D95B7D-D365-4627-A276-F5EF00B23E61}" destId="{05F837B1-530C-40D6-B5A0-46E2E3F0144A}" srcOrd="0" destOrd="0" presId="urn:microsoft.com/office/officeart/2008/layout/LinedList"/>
    <dgm:cxn modelId="{C4549639-928F-4AFD-98D3-C810E938BC5B}" type="presParOf" srcId="{08D95B7D-D365-4627-A276-F5EF00B23E61}" destId="{FABE67CA-AED6-47DD-ACF0-29F79D997F9A}" srcOrd="1" destOrd="0" presId="urn:microsoft.com/office/officeart/2008/layout/LinedList"/>
    <dgm:cxn modelId="{88259958-B7FB-4C77-9FC3-CA8C1A75EE7C}" type="presParOf" srcId="{08D95B7D-D365-4627-A276-F5EF00B23E61}" destId="{E0B494A4-A6F6-46B3-98A3-FD9A006BDBEE}" srcOrd="2" destOrd="0" presId="urn:microsoft.com/office/officeart/2008/layout/LinedList"/>
    <dgm:cxn modelId="{04D5797F-545C-4DA8-8E11-EFDCD00B1ABC}" type="presParOf" srcId="{5EF598D2-3BEE-4C27-B7C1-4083234D0F0E}" destId="{566B808E-FAEB-47EC-BECE-0C242607BA07}" srcOrd="5" destOrd="0" presId="urn:microsoft.com/office/officeart/2008/layout/LinedList"/>
    <dgm:cxn modelId="{BD66EF17-7717-4248-BFE9-62C6B48EAF64}" type="presParOf" srcId="{5EF598D2-3BEE-4C27-B7C1-4083234D0F0E}" destId="{D32FE6E3-98E0-4977-B148-CCE5A38D40F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BD681-1034-BB41-AB3B-E9B8CA8C488E}">
      <dsp:nvSpPr>
        <dsp:cNvPr id="0" name=""/>
        <dsp:cNvSpPr/>
      </dsp:nvSpPr>
      <dsp:spPr>
        <a:xfrm>
          <a:off x="0" y="0"/>
          <a:ext cx="63909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BE1E0-DA74-FA4C-8024-DBD03B7D08C0}">
      <dsp:nvSpPr>
        <dsp:cNvPr id="0" name=""/>
        <dsp:cNvSpPr/>
      </dsp:nvSpPr>
      <dsp:spPr>
        <a:xfrm>
          <a:off x="0" y="0"/>
          <a:ext cx="1278198" cy="2334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Topic1 </a:t>
          </a:r>
        </a:p>
      </dsp:txBody>
      <dsp:txXfrm>
        <a:off x="0" y="0"/>
        <a:ext cx="1278198" cy="2334264"/>
      </dsp:txXfrm>
    </dsp:sp>
    <dsp:sp modelId="{CA2A2E7D-00FF-45DE-B3B1-61BD4BF980D5}">
      <dsp:nvSpPr>
        <dsp:cNvPr id="0" name=""/>
        <dsp:cNvSpPr/>
      </dsp:nvSpPr>
      <dsp:spPr>
        <a:xfrm>
          <a:off x="1374063" y="54253"/>
          <a:ext cx="5016929" cy="1085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Sub topic</a:t>
          </a:r>
        </a:p>
      </dsp:txBody>
      <dsp:txXfrm>
        <a:off x="1374063" y="54253"/>
        <a:ext cx="5016929" cy="1085068"/>
      </dsp:txXfrm>
    </dsp:sp>
    <dsp:sp modelId="{55D70656-796F-409E-AC44-75A8699C0D87}">
      <dsp:nvSpPr>
        <dsp:cNvPr id="0" name=""/>
        <dsp:cNvSpPr/>
      </dsp:nvSpPr>
      <dsp:spPr>
        <a:xfrm>
          <a:off x="1278198" y="1139321"/>
          <a:ext cx="51127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144D8-3386-4429-B0A3-12966366B634}">
      <dsp:nvSpPr>
        <dsp:cNvPr id="0" name=""/>
        <dsp:cNvSpPr/>
      </dsp:nvSpPr>
      <dsp:spPr>
        <a:xfrm>
          <a:off x="1374063" y="1193575"/>
          <a:ext cx="5016929" cy="1085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Sub topic</a:t>
          </a:r>
        </a:p>
      </dsp:txBody>
      <dsp:txXfrm>
        <a:off x="1374063" y="1193575"/>
        <a:ext cx="5016929" cy="1085068"/>
      </dsp:txXfrm>
    </dsp:sp>
    <dsp:sp modelId="{D0BE2E44-87CF-40CC-B8CA-C7784ED0EC4A}">
      <dsp:nvSpPr>
        <dsp:cNvPr id="0" name=""/>
        <dsp:cNvSpPr/>
      </dsp:nvSpPr>
      <dsp:spPr>
        <a:xfrm>
          <a:off x="1278198" y="2278643"/>
          <a:ext cx="51127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3E97F-2302-4494-A609-2AC3E45C809B}">
      <dsp:nvSpPr>
        <dsp:cNvPr id="0" name=""/>
        <dsp:cNvSpPr/>
      </dsp:nvSpPr>
      <dsp:spPr>
        <a:xfrm>
          <a:off x="0" y="2334264"/>
          <a:ext cx="6390993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1C7E2-6FA4-414F-93B4-8A493B995492}">
      <dsp:nvSpPr>
        <dsp:cNvPr id="0" name=""/>
        <dsp:cNvSpPr/>
      </dsp:nvSpPr>
      <dsp:spPr>
        <a:xfrm>
          <a:off x="0" y="2334264"/>
          <a:ext cx="1278198" cy="2334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Topic 2</a:t>
          </a:r>
        </a:p>
      </dsp:txBody>
      <dsp:txXfrm>
        <a:off x="0" y="2334264"/>
        <a:ext cx="1278198" cy="2334264"/>
      </dsp:txXfrm>
    </dsp:sp>
    <dsp:sp modelId="{F4C79A1D-3A9E-46A1-828C-E9D17BDC4FAB}">
      <dsp:nvSpPr>
        <dsp:cNvPr id="0" name=""/>
        <dsp:cNvSpPr/>
      </dsp:nvSpPr>
      <dsp:spPr>
        <a:xfrm>
          <a:off x="1374063" y="2388517"/>
          <a:ext cx="5016929" cy="1085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Sub topic</a:t>
          </a:r>
        </a:p>
      </dsp:txBody>
      <dsp:txXfrm>
        <a:off x="1374063" y="2388517"/>
        <a:ext cx="5016929" cy="1085068"/>
      </dsp:txXfrm>
    </dsp:sp>
    <dsp:sp modelId="{033A60EE-00BA-479D-87D8-E692D9887616}">
      <dsp:nvSpPr>
        <dsp:cNvPr id="0" name=""/>
        <dsp:cNvSpPr/>
      </dsp:nvSpPr>
      <dsp:spPr>
        <a:xfrm>
          <a:off x="1278198" y="3473586"/>
          <a:ext cx="51127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E67CA-AED6-47DD-ACF0-29F79D997F9A}">
      <dsp:nvSpPr>
        <dsp:cNvPr id="0" name=""/>
        <dsp:cNvSpPr/>
      </dsp:nvSpPr>
      <dsp:spPr>
        <a:xfrm>
          <a:off x="1374063" y="3527839"/>
          <a:ext cx="5016929" cy="1085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Sub topic</a:t>
          </a:r>
        </a:p>
      </dsp:txBody>
      <dsp:txXfrm>
        <a:off x="1374063" y="3527839"/>
        <a:ext cx="5016929" cy="1085068"/>
      </dsp:txXfrm>
    </dsp:sp>
    <dsp:sp modelId="{566B808E-FAEB-47EC-BECE-0C242607BA07}">
      <dsp:nvSpPr>
        <dsp:cNvPr id="0" name=""/>
        <dsp:cNvSpPr/>
      </dsp:nvSpPr>
      <dsp:spPr>
        <a:xfrm>
          <a:off x="1278198" y="4612907"/>
          <a:ext cx="51127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514E54-941A-0FD9-D3ED-FBF27E19E0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11039-48AF-C0CE-3EE0-45E9D94D8E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75D36-F750-4738-97DF-EDF4E8A847CC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2F3DE-D783-3287-2BCC-B9871CB761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38F47-5D96-ECCC-D9C0-F801BD8F4B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EF463-8EE3-4AB1-9B3D-EDC65A700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3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0E7F-8726-4240-9FFE-DEB96B8C7DFB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A67CC-B742-4476-B2C6-69534777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1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6455" rtl="0" eaLnBrk="1" latinLnBrk="0" hangingPunct="1">
      <a:defRPr sz="1715" kern="1200">
        <a:solidFill>
          <a:schemeClr val="tx1"/>
        </a:solidFill>
        <a:latin typeface="+mn-lt"/>
        <a:ea typeface="+mn-ea"/>
        <a:cs typeface="+mn-cs"/>
      </a:defRPr>
    </a:lvl1pPr>
    <a:lvl2pPr marL="653229" algn="l" defTabSz="1306455" rtl="0" eaLnBrk="1" latinLnBrk="0" hangingPunct="1">
      <a:defRPr sz="1715" kern="1200">
        <a:solidFill>
          <a:schemeClr val="tx1"/>
        </a:solidFill>
        <a:latin typeface="+mn-lt"/>
        <a:ea typeface="+mn-ea"/>
        <a:cs typeface="+mn-cs"/>
      </a:defRPr>
    </a:lvl2pPr>
    <a:lvl3pPr marL="1306455" algn="l" defTabSz="1306455" rtl="0" eaLnBrk="1" latinLnBrk="0" hangingPunct="1">
      <a:defRPr sz="1715" kern="1200">
        <a:solidFill>
          <a:schemeClr val="tx1"/>
        </a:solidFill>
        <a:latin typeface="+mn-lt"/>
        <a:ea typeface="+mn-ea"/>
        <a:cs typeface="+mn-cs"/>
      </a:defRPr>
    </a:lvl3pPr>
    <a:lvl4pPr marL="1959681" algn="l" defTabSz="1306455" rtl="0" eaLnBrk="1" latinLnBrk="0" hangingPunct="1">
      <a:defRPr sz="1715" kern="1200">
        <a:solidFill>
          <a:schemeClr val="tx1"/>
        </a:solidFill>
        <a:latin typeface="+mn-lt"/>
        <a:ea typeface="+mn-ea"/>
        <a:cs typeface="+mn-cs"/>
      </a:defRPr>
    </a:lvl4pPr>
    <a:lvl5pPr marL="2612908" algn="l" defTabSz="1306455" rtl="0" eaLnBrk="1" latinLnBrk="0" hangingPunct="1">
      <a:defRPr sz="1715" kern="1200">
        <a:solidFill>
          <a:schemeClr val="tx1"/>
        </a:solidFill>
        <a:latin typeface="+mn-lt"/>
        <a:ea typeface="+mn-ea"/>
        <a:cs typeface="+mn-cs"/>
      </a:defRPr>
    </a:lvl5pPr>
    <a:lvl6pPr marL="3266134" algn="l" defTabSz="1306455" rtl="0" eaLnBrk="1" latinLnBrk="0" hangingPunct="1">
      <a:defRPr sz="1715" kern="1200">
        <a:solidFill>
          <a:schemeClr val="tx1"/>
        </a:solidFill>
        <a:latin typeface="+mn-lt"/>
        <a:ea typeface="+mn-ea"/>
        <a:cs typeface="+mn-cs"/>
      </a:defRPr>
    </a:lvl6pPr>
    <a:lvl7pPr marL="3919360" algn="l" defTabSz="1306455" rtl="0" eaLnBrk="1" latinLnBrk="0" hangingPunct="1">
      <a:defRPr sz="1715" kern="1200">
        <a:solidFill>
          <a:schemeClr val="tx1"/>
        </a:solidFill>
        <a:latin typeface="+mn-lt"/>
        <a:ea typeface="+mn-ea"/>
        <a:cs typeface="+mn-cs"/>
      </a:defRPr>
    </a:lvl7pPr>
    <a:lvl8pPr marL="4572586" algn="l" defTabSz="1306455" rtl="0" eaLnBrk="1" latinLnBrk="0" hangingPunct="1">
      <a:defRPr sz="1715" kern="1200">
        <a:solidFill>
          <a:schemeClr val="tx1"/>
        </a:solidFill>
        <a:latin typeface="+mn-lt"/>
        <a:ea typeface="+mn-ea"/>
        <a:cs typeface="+mn-cs"/>
      </a:defRPr>
    </a:lvl8pPr>
    <a:lvl9pPr marL="5225811" algn="l" defTabSz="1306455" rtl="0" eaLnBrk="1" latinLnBrk="0" hangingPunct="1">
      <a:defRPr sz="17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A67CC-B742-4476-B2C6-6953477729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8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Picture Source: </a:t>
            </a:r>
            <a:r>
              <a:rPr lang="en-US">
                <a:hlinkClick r:id="rId3"/>
              </a:rPr>
              <a:t>https://unsplash.com/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A67CC-B742-4476-B2C6-6953477729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23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Picture Source: </a:t>
            </a:r>
            <a:r>
              <a:rPr lang="en-US">
                <a:hlinkClick r:id="rId3"/>
              </a:rPr>
              <a:t>https://unsplash.com/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A67CC-B742-4476-B2C6-6953477729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6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F2B6-17AA-E1E3-84BA-4348CFC7E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2D39F-BF8C-9001-CB1A-F8389E82D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D2096-EA50-18C2-568E-31326884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EAF6C-DD25-9311-49C6-EB22CEBD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F6C85-7CC4-FA2A-2378-5B6F230B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0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5BB4-65EF-55A8-BA19-04466C93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ABC9-CFD7-3244-4F47-508B098BE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8470-2115-B5CC-B4E9-7F91067D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5A4B9-D33D-D83A-6EBF-3C20CD1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DD0A-24D9-0D05-0083-81A34188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83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74807-ACD5-9104-806D-95DC24865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70ED8-443B-E8A0-F32C-461D07139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990A-CD2C-38BD-5CB6-A8524BA1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D498-8AE2-5F6B-2350-4442EADB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F070-3D41-DF50-A373-A57FD0D2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9489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263" y="388056"/>
            <a:ext cx="11122303" cy="670373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>
              <a:defRPr sz="3472" b="1">
                <a:solidFill>
                  <a:schemeClr val="tx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686" y="6425289"/>
            <a:ext cx="241236" cy="168276"/>
          </a:xfrm>
        </p:spPr>
        <p:txBody>
          <a:bodyPr lIns="0" tIns="0" rIns="0" bIns="0"/>
          <a:lstStyle>
            <a:lvl1pPr algn="ctr">
              <a:defRPr b="1">
                <a:solidFill>
                  <a:srgbClr val="00B2F4"/>
                </a:solidFill>
                <a:latin typeface="+mj-lt"/>
              </a:defRPr>
            </a:lvl1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: Rounded Corners 3">
            <a:extLst>
              <a:ext uri="{FF2B5EF4-FFF2-40B4-BE49-F238E27FC236}">
                <a16:creationId xmlns:a16="http://schemas.microsoft.com/office/drawing/2014/main" id="{66414C07-D923-4E88-B165-1162BD3EF6E9}"/>
              </a:ext>
            </a:extLst>
          </p:cNvPr>
          <p:cNvSpPr/>
          <p:nvPr userDrawn="1"/>
        </p:nvSpPr>
        <p:spPr>
          <a:xfrm>
            <a:off x="11081040" y="6366834"/>
            <a:ext cx="574525" cy="2851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3412" tIns="56706" rIns="113412" bIns="56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77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5EC690-7F49-47A5-B29A-B14774A4DBAE}"/>
              </a:ext>
            </a:extLst>
          </p:cNvPr>
          <p:cNvCxnSpPr>
            <a:cxnSpLocks/>
          </p:cNvCxnSpPr>
          <p:nvPr userDrawn="1"/>
        </p:nvCxnSpPr>
        <p:spPr>
          <a:xfrm>
            <a:off x="2293311" y="6532418"/>
            <a:ext cx="87669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8" y="6233901"/>
            <a:ext cx="1918391" cy="5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10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263" y="1122363"/>
            <a:ext cx="11122303" cy="2387600"/>
          </a:xfrm>
        </p:spPr>
        <p:txBody>
          <a:bodyPr anchor="b"/>
          <a:lstStyle>
            <a:lvl1pPr algn="ctr">
              <a:defRPr sz="55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263" y="3602039"/>
            <a:ext cx="11122303" cy="1655763"/>
          </a:xfrm>
        </p:spPr>
        <p:txBody>
          <a:bodyPr/>
          <a:lstStyle>
            <a:lvl1pPr marL="0" indent="0" algn="ctr">
              <a:buNone/>
              <a:defRPr sz="2232"/>
            </a:lvl1pPr>
            <a:lvl2pPr marL="425221" indent="0" algn="ctr">
              <a:buNone/>
              <a:defRPr sz="1860"/>
            </a:lvl2pPr>
            <a:lvl3pPr marL="850443" indent="0" algn="ctr">
              <a:buNone/>
              <a:defRPr sz="1674"/>
            </a:lvl3pPr>
            <a:lvl4pPr marL="1275665" indent="0" algn="ctr">
              <a:buNone/>
              <a:defRPr sz="1488"/>
            </a:lvl4pPr>
            <a:lvl5pPr marL="1700886" indent="0" algn="ctr">
              <a:buNone/>
              <a:defRPr sz="1488"/>
            </a:lvl5pPr>
            <a:lvl6pPr marL="2126109" indent="0" algn="ctr">
              <a:buNone/>
              <a:defRPr sz="1488"/>
            </a:lvl6pPr>
            <a:lvl7pPr marL="2551329" indent="0" algn="ctr">
              <a:buNone/>
              <a:defRPr sz="1488"/>
            </a:lvl7pPr>
            <a:lvl8pPr marL="2976548" indent="0" algn="ctr">
              <a:buNone/>
              <a:defRPr sz="1488"/>
            </a:lvl8pPr>
            <a:lvl9pPr marL="3401771" indent="0" algn="ctr">
              <a:buNone/>
              <a:defRPr sz="1488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483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7611042" y="0"/>
            <a:ext cx="4577787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77000"/>
                </a:schemeClr>
              </a:gs>
              <a:gs pos="5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15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270" y="307198"/>
            <a:ext cx="6718646" cy="670373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>
              <a:defRPr sz="3472" b="1">
                <a:solidFill>
                  <a:schemeClr val="accent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33266" y="1197124"/>
            <a:ext cx="6718647" cy="4892618"/>
          </a:xfrm>
        </p:spPr>
        <p:txBody>
          <a:bodyPr>
            <a:normAutofit/>
          </a:bodyPr>
          <a:lstStyle>
            <a:lvl1pPr>
              <a:defRPr sz="2232"/>
            </a:lvl1pPr>
            <a:lvl2pPr>
              <a:defRPr sz="1737"/>
            </a:lvl2pPr>
            <a:lvl3pPr>
              <a:defRPr sz="1488"/>
            </a:lvl3pPr>
            <a:lvl4pPr>
              <a:defRPr sz="1364"/>
            </a:lvl4pPr>
            <a:lvl5pPr>
              <a:defRPr sz="13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686" y="6425289"/>
            <a:ext cx="241236" cy="168276"/>
          </a:xfrm>
        </p:spPr>
        <p:txBody>
          <a:bodyPr lIns="0" tIns="0" rIns="0" bIns="0"/>
          <a:lstStyle>
            <a:lvl1pPr algn="ctr">
              <a:defRPr b="1">
                <a:solidFill>
                  <a:srgbClr val="00B2F4"/>
                </a:solidFill>
                <a:latin typeface="+mj-lt"/>
              </a:defRPr>
            </a:lvl1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: Rounded Corners 3">
            <a:extLst>
              <a:ext uri="{FF2B5EF4-FFF2-40B4-BE49-F238E27FC236}">
                <a16:creationId xmlns:a16="http://schemas.microsoft.com/office/drawing/2014/main" id="{66414C07-D923-4E88-B165-1162BD3EF6E9}"/>
              </a:ext>
            </a:extLst>
          </p:cNvPr>
          <p:cNvSpPr/>
          <p:nvPr userDrawn="1"/>
        </p:nvSpPr>
        <p:spPr>
          <a:xfrm>
            <a:off x="11081040" y="6366834"/>
            <a:ext cx="574525" cy="2851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3412" tIns="56706" rIns="113412" bIns="56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77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5EC690-7F49-47A5-B29A-B14774A4DBAE}"/>
              </a:ext>
            </a:extLst>
          </p:cNvPr>
          <p:cNvCxnSpPr>
            <a:cxnSpLocks/>
          </p:cNvCxnSpPr>
          <p:nvPr userDrawn="1"/>
        </p:nvCxnSpPr>
        <p:spPr>
          <a:xfrm>
            <a:off x="2293311" y="6532418"/>
            <a:ext cx="87669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8" y="6233901"/>
            <a:ext cx="1918391" cy="5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08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686" y="6425289"/>
            <a:ext cx="241236" cy="168276"/>
          </a:xfrm>
        </p:spPr>
        <p:txBody>
          <a:bodyPr lIns="0" tIns="0" rIns="0" bIns="0"/>
          <a:lstStyle>
            <a:lvl1pPr algn="ctr">
              <a:defRPr b="1">
                <a:solidFill>
                  <a:srgbClr val="00B2F4"/>
                </a:solidFill>
                <a:latin typeface="+mj-lt"/>
              </a:defRPr>
            </a:lvl1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66414C07-D923-4E88-B165-1162BD3EF6E9}"/>
              </a:ext>
            </a:extLst>
          </p:cNvPr>
          <p:cNvSpPr/>
          <p:nvPr userDrawn="1"/>
        </p:nvSpPr>
        <p:spPr>
          <a:xfrm>
            <a:off x="11081040" y="6366834"/>
            <a:ext cx="574525" cy="2851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3412" tIns="56706" rIns="113412" bIns="56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77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5EC690-7F49-47A5-B29A-B14774A4DBAE}"/>
              </a:ext>
            </a:extLst>
          </p:cNvPr>
          <p:cNvCxnSpPr>
            <a:cxnSpLocks/>
          </p:cNvCxnSpPr>
          <p:nvPr userDrawn="1"/>
        </p:nvCxnSpPr>
        <p:spPr>
          <a:xfrm>
            <a:off x="2293311" y="6532418"/>
            <a:ext cx="87669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8" y="6233901"/>
            <a:ext cx="1918391" cy="5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2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gradFill>
          <a:gsLst>
            <a:gs pos="14000">
              <a:schemeClr val="accent1"/>
            </a:gs>
            <a:gs pos="93000">
              <a:schemeClr val="accent2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47686" y="6425289"/>
            <a:ext cx="241236" cy="168276"/>
          </a:xfrm>
        </p:spPr>
        <p:txBody>
          <a:bodyPr lIns="0" tIns="0" rIns="0" bIns="0"/>
          <a:lstStyle>
            <a:lvl1pPr algn="ctr">
              <a:defRPr b="1">
                <a:solidFill>
                  <a:srgbClr val="00B2F4"/>
                </a:solidFill>
                <a:latin typeface="+mj-lt"/>
              </a:defRPr>
            </a:lvl1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: Rounded Corners 3">
            <a:extLst>
              <a:ext uri="{FF2B5EF4-FFF2-40B4-BE49-F238E27FC236}">
                <a16:creationId xmlns:a16="http://schemas.microsoft.com/office/drawing/2014/main" id="{66414C07-D923-4E88-B165-1162BD3EF6E9}"/>
              </a:ext>
            </a:extLst>
          </p:cNvPr>
          <p:cNvSpPr/>
          <p:nvPr userDrawn="1"/>
        </p:nvSpPr>
        <p:spPr>
          <a:xfrm>
            <a:off x="11081040" y="6366834"/>
            <a:ext cx="574525" cy="2851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3412" tIns="56706" rIns="113412" bIns="56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77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EC690-7F49-47A5-B29A-B14774A4DBAE}"/>
              </a:ext>
            </a:extLst>
          </p:cNvPr>
          <p:cNvCxnSpPr>
            <a:cxnSpLocks/>
          </p:cNvCxnSpPr>
          <p:nvPr userDrawn="1"/>
        </p:nvCxnSpPr>
        <p:spPr>
          <a:xfrm>
            <a:off x="2293311" y="6532418"/>
            <a:ext cx="87669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3" b="34577"/>
          <a:stretch/>
        </p:blipFill>
        <p:spPr>
          <a:xfrm>
            <a:off x="429830" y="6423052"/>
            <a:ext cx="1780157" cy="2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2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" y="0"/>
            <a:ext cx="12188825" cy="6858000"/>
          </a:xfrm>
          <a:prstGeom prst="rect">
            <a:avLst/>
          </a:prstGeom>
          <a:gradFill flip="none" rotWithShape="1">
            <a:gsLst>
              <a:gs pos="14000">
                <a:schemeClr val="accent1"/>
              </a:gs>
              <a:gs pos="93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15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776964" y="2997173"/>
            <a:ext cx="6718646" cy="670373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algn="ctr">
              <a:defRPr sz="4961" b="1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5EC690-7F49-47A5-B29A-B14774A4DBAE}"/>
              </a:ext>
            </a:extLst>
          </p:cNvPr>
          <p:cNvCxnSpPr>
            <a:cxnSpLocks/>
          </p:cNvCxnSpPr>
          <p:nvPr userDrawn="1"/>
        </p:nvCxnSpPr>
        <p:spPr>
          <a:xfrm>
            <a:off x="7611248" y="6525164"/>
            <a:ext cx="389139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0A364E-C6BA-41BA-8B15-803C0DDBE29C}"/>
              </a:ext>
            </a:extLst>
          </p:cNvPr>
          <p:cNvSpPr txBox="1"/>
          <p:nvPr userDrawn="1"/>
        </p:nvSpPr>
        <p:spPr>
          <a:xfrm>
            <a:off x="5798140" y="6429757"/>
            <a:ext cx="1867283" cy="1908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40">
                <a:solidFill>
                  <a:schemeClr val="bg1"/>
                </a:solidFill>
              </a:rPr>
              <a:t>www.infoservicesllc.com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3" b="34577"/>
          <a:stretch/>
        </p:blipFill>
        <p:spPr>
          <a:xfrm>
            <a:off x="10207974" y="200618"/>
            <a:ext cx="1780157" cy="2187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5EC690-7F49-47A5-B29A-B14774A4DBAE}"/>
              </a:ext>
            </a:extLst>
          </p:cNvPr>
          <p:cNvCxnSpPr>
            <a:cxnSpLocks/>
          </p:cNvCxnSpPr>
          <p:nvPr userDrawn="1"/>
        </p:nvCxnSpPr>
        <p:spPr>
          <a:xfrm>
            <a:off x="1164715" y="6525164"/>
            <a:ext cx="448870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13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t="4187" b="9249"/>
          <a:stretch/>
        </p:blipFill>
        <p:spPr>
          <a:xfrm>
            <a:off x="4" y="8"/>
            <a:ext cx="12206883" cy="681848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31819" y="3241012"/>
            <a:ext cx="6718646" cy="1320382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algn="ctr">
              <a:defRPr sz="4961" b="1">
                <a:solidFill>
                  <a:schemeClr val="accent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5EC690-7F49-47A5-B29A-B14774A4DBAE}"/>
              </a:ext>
            </a:extLst>
          </p:cNvPr>
          <p:cNvCxnSpPr>
            <a:cxnSpLocks/>
            <a:stCxn id="15" idx="3"/>
          </p:cNvCxnSpPr>
          <p:nvPr userDrawn="1"/>
        </p:nvCxnSpPr>
        <p:spPr>
          <a:xfrm>
            <a:off x="2400554" y="6525168"/>
            <a:ext cx="9237523" cy="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0A364E-C6BA-41BA-8B15-803C0DDBE29C}"/>
              </a:ext>
            </a:extLst>
          </p:cNvPr>
          <p:cNvSpPr txBox="1"/>
          <p:nvPr userDrawn="1"/>
        </p:nvSpPr>
        <p:spPr>
          <a:xfrm>
            <a:off x="533271" y="6429757"/>
            <a:ext cx="1867283" cy="1908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40">
                <a:solidFill>
                  <a:schemeClr val="accent3">
                    <a:lumMod val="60000"/>
                    <a:lumOff val="40000"/>
                  </a:schemeClr>
                </a:solidFill>
              </a:rPr>
              <a:t>www.infoservicesllc.com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43" y="1613713"/>
            <a:ext cx="4508596" cy="133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2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B55E-795C-7ECE-119C-EAFD3EAB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89A22-4B15-6EFF-CF5B-1EAB445E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2977A-2D7F-6D13-610A-F0955FE3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FD0CC-258A-0B6D-1E63-711C0D65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55CDB-F02A-81D2-C973-267342CE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30">
            <a:extLst>
              <a:ext uri="{FF2B5EF4-FFF2-40B4-BE49-F238E27FC236}">
                <a16:creationId xmlns:a16="http://schemas.microsoft.com/office/drawing/2014/main" id="{D1154977-6C8B-069A-AEF2-5DBFEA0C861A}"/>
              </a:ext>
            </a:extLst>
          </p:cNvPr>
          <p:cNvSpPr/>
          <p:nvPr userDrawn="1"/>
        </p:nvSpPr>
        <p:spPr>
          <a:xfrm rot="2594412" flipH="1">
            <a:off x="163953" y="269324"/>
            <a:ext cx="343908" cy="343997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15"/>
          </a:p>
        </p:txBody>
      </p:sp>
      <p:sp>
        <p:nvSpPr>
          <p:cNvPr id="8" name="Freeform: Shape 30">
            <a:extLst>
              <a:ext uri="{FF2B5EF4-FFF2-40B4-BE49-F238E27FC236}">
                <a16:creationId xmlns:a16="http://schemas.microsoft.com/office/drawing/2014/main" id="{5966652E-86AF-6211-EB36-C192A883EB45}"/>
              </a:ext>
            </a:extLst>
          </p:cNvPr>
          <p:cNvSpPr/>
          <p:nvPr userDrawn="1"/>
        </p:nvSpPr>
        <p:spPr>
          <a:xfrm rot="2684749" flipH="1">
            <a:off x="11569594" y="6039073"/>
            <a:ext cx="389552" cy="38965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15"/>
          </a:p>
        </p:txBody>
      </p:sp>
      <p:sp>
        <p:nvSpPr>
          <p:cNvPr id="9" name="Freeform: Shape 30">
            <a:extLst>
              <a:ext uri="{FF2B5EF4-FFF2-40B4-BE49-F238E27FC236}">
                <a16:creationId xmlns:a16="http://schemas.microsoft.com/office/drawing/2014/main" id="{1FDE5454-CE72-29A1-FD2B-CA52B60D7331}"/>
              </a:ext>
            </a:extLst>
          </p:cNvPr>
          <p:cNvSpPr/>
          <p:nvPr userDrawn="1"/>
        </p:nvSpPr>
        <p:spPr>
          <a:xfrm rot="2684749" flipH="1">
            <a:off x="11896472" y="5750054"/>
            <a:ext cx="248298" cy="24836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15"/>
          </a:p>
        </p:txBody>
      </p:sp>
      <p:sp>
        <p:nvSpPr>
          <p:cNvPr id="10" name="Freeform: Shape 30">
            <a:extLst>
              <a:ext uri="{FF2B5EF4-FFF2-40B4-BE49-F238E27FC236}">
                <a16:creationId xmlns:a16="http://schemas.microsoft.com/office/drawing/2014/main" id="{C83C473D-B194-40A2-9632-4C252CB0A801}"/>
              </a:ext>
            </a:extLst>
          </p:cNvPr>
          <p:cNvSpPr/>
          <p:nvPr userDrawn="1"/>
        </p:nvSpPr>
        <p:spPr>
          <a:xfrm rot="7994412" flipH="1" flipV="1">
            <a:off x="450157" y="115110"/>
            <a:ext cx="166216" cy="16617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15"/>
          </a:p>
        </p:txBody>
      </p:sp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854FF18C-6ED7-0A09-8C8B-EC833E20A3F7}"/>
              </a:ext>
            </a:extLst>
          </p:cNvPr>
          <p:cNvSpPr/>
          <p:nvPr userDrawn="1"/>
        </p:nvSpPr>
        <p:spPr>
          <a:xfrm>
            <a:off x="11081040" y="6366834"/>
            <a:ext cx="574525" cy="2851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3412" tIns="56706" rIns="113412" bIns="56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77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DDDED5-4D05-E644-40BD-0417706766BE}"/>
              </a:ext>
            </a:extLst>
          </p:cNvPr>
          <p:cNvCxnSpPr>
            <a:cxnSpLocks/>
          </p:cNvCxnSpPr>
          <p:nvPr userDrawn="1"/>
        </p:nvCxnSpPr>
        <p:spPr>
          <a:xfrm>
            <a:off x="2293311" y="6532418"/>
            <a:ext cx="87669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B019051-1AA8-CE20-2F75-8DB0A1BAD6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8" y="6233901"/>
            <a:ext cx="1918391" cy="5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1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27D6-D46B-26AE-0A3C-031D8237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75164-C361-9914-209B-42CE89731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1089F-F0A4-E1B4-4C44-808D7613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DB0C2-1C6B-64EE-6212-EBF290AB7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DD0B5-4B6C-D59E-240A-78CA4A92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256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EEC7-9E46-150E-7445-55068BFF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21655-F07E-3036-6F59-739098759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746A6-20C8-3B58-4A70-8D65D7672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FE98A-E9A4-4BD3-EED8-06B2BD4E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AC72A-74E6-A048-5E64-49FCDEB5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00E4D-2A11-14EB-DCBD-B163A10C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837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3612-9671-30D5-5093-F72800F4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8509E-B300-0DE6-FFE4-BF3228ABD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9E6C2-CB3A-86EC-9F94-E9E994B79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C3CB62-C8B7-432F-7E3B-DF31E2CA3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1D681-3315-F050-1D1A-9112BE632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A2C9C-ED94-A69B-D9C2-6D8E71DF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49E1F-67A8-9228-42B9-258C9600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D63B4-47A1-7914-A2B5-9CAAAAD1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520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8B5C-02C6-32DB-A78A-C7707B3E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E4C0A-D593-C532-28F2-F41273A1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84862-049C-6371-C40D-3D94488E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442EE-060F-B50F-8648-CBE16643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103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5E938-D9E2-F62C-1432-4D9160CF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94D71-8480-8EDE-1E72-C3665A2FF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6237D-69C8-A332-F033-2CE10769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6670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DBE9-3FC1-6CE0-9861-55B8A2168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C9EB5-57C7-34B8-C8D5-B3E57C4C9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7A15C-D1CA-2F4D-0C1E-1FFFBAC20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7A3AF-F05C-FD3D-77DF-B75CFCEA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56949-538D-C52B-FD0A-22057749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0D3B6-863D-7DA3-1CF7-3CE8779C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442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00AD-AE01-65A2-8BC4-E70DE2E3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CE070-7A23-995B-C5D8-7BA5B36FA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19B10-046E-0B29-A2CF-8BDCF1A0F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D9A50-6D21-394F-BE96-96EE2612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8272C-CB64-8702-2865-8BE5D8BE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4B267-9F3E-BF8F-DEBF-8720CCD0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298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F5316-16D5-E0D7-2B57-D3BE288F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A580-A5F0-8353-54D0-29A9F6D0E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3C4CF-6735-6B62-E8D3-7395B1361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F91E8-E99D-9447-C99C-9AC473847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9CA8C-D9A7-DC77-65A6-68CF86BA0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7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661" r:id="rId13"/>
    <p:sldLayoutId id="2147483674" r:id="rId14"/>
    <p:sldLayoutId id="2147483669" r:id="rId15"/>
    <p:sldLayoutId id="2147483676" r:id="rId16"/>
    <p:sldLayoutId id="2147483675" r:id="rId17"/>
    <p:sldLayoutId id="2147483677" r:id="rId18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9008" y="569376"/>
            <a:ext cx="2187805" cy="2187805"/>
          </a:xfrm>
          <a:prstGeom prst="roundRect">
            <a:avLst/>
          </a:prstGeom>
          <a:blipFill>
            <a:blip r:embed="rId3"/>
            <a:srcRect/>
            <a:stretch>
              <a:fillRect l="-44314" t="-3502" r="-4204" b="-128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  <p:sp>
        <p:nvSpPr>
          <p:cNvPr id="23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1484079" y="1111830"/>
            <a:ext cx="517048" cy="517048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25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1022811" y="5598774"/>
            <a:ext cx="517048" cy="517048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26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3721831" y="2618207"/>
            <a:ext cx="1611398" cy="1611398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28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2257467" y="416454"/>
            <a:ext cx="241926" cy="241926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29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4806053" y="1295902"/>
            <a:ext cx="241926" cy="241926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30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2958507" y="3834896"/>
            <a:ext cx="517048" cy="517048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32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3324115" y="5187250"/>
            <a:ext cx="517048" cy="517048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33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3214600" y="952469"/>
            <a:ext cx="517048" cy="517048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B6FFB-00C3-4783-AFBC-9BAB7BE7E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494" y="2742018"/>
            <a:ext cx="4595764" cy="738664"/>
          </a:xfrm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TITLE</a:t>
            </a:r>
            <a:br>
              <a:rPr lang="en-US" sz="1200" dirty="0"/>
            </a:br>
            <a:endParaRPr lang="en-US" sz="1800" b="1" dirty="0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11A2B-91EA-41C6-9017-46C4F226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368" y="3731038"/>
            <a:ext cx="3886720" cy="626838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/>
            <a:endParaRPr lang="en-US" sz="1800" b="1" dirty="0">
              <a:solidFill>
                <a:schemeClr val="accent2">
                  <a:lumMod val="50000"/>
                </a:schemeClr>
              </a:solidFill>
              <a:latin typeface="+mj-lt"/>
              <a:ea typeface="Calibri Light"/>
              <a:cs typeface="Calibri Light"/>
            </a:endParaRPr>
          </a:p>
          <a:p>
            <a:pPr algn="l"/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Month Year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6ED5DB-D0F0-4FB2-8CC6-A204A979B1E1}"/>
              </a:ext>
            </a:extLst>
          </p:cNvPr>
          <p:cNvCxnSpPr>
            <a:cxnSpLocks/>
          </p:cNvCxnSpPr>
          <p:nvPr/>
        </p:nvCxnSpPr>
        <p:spPr>
          <a:xfrm>
            <a:off x="836022" y="4357524"/>
            <a:ext cx="38867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7EA378F-1B53-4D18-A27C-2B74205D79EB}"/>
              </a:ext>
            </a:extLst>
          </p:cNvPr>
          <p:cNvSpPr txBox="1"/>
          <p:nvPr/>
        </p:nvSpPr>
        <p:spPr>
          <a:xfrm>
            <a:off x="920000" y="6222930"/>
            <a:ext cx="1663578" cy="1908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40">
                <a:solidFill>
                  <a:schemeClr val="bg1">
                    <a:lumMod val="65000"/>
                  </a:schemeClr>
                </a:solidFill>
              </a:rPr>
              <a:t>www.infoservicesllc.com</a:t>
            </a:r>
          </a:p>
        </p:txBody>
      </p:sp>
      <p:sp>
        <p:nvSpPr>
          <p:cNvPr id="31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5034105" y="5781449"/>
            <a:ext cx="517048" cy="517048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42" name="Rounded Rectangle 41"/>
          <p:cNvSpPr/>
          <p:nvPr/>
        </p:nvSpPr>
        <p:spPr>
          <a:xfrm>
            <a:off x="9079386" y="3487515"/>
            <a:ext cx="2187805" cy="2187805"/>
          </a:xfrm>
          <a:prstGeom prst="roundRect">
            <a:avLst/>
          </a:prstGeom>
          <a:blipFill>
            <a:blip r:embed="rId4"/>
            <a:srcRect/>
            <a:stretch>
              <a:fillRect l="-16566" t="-760" r="-54160" b="-7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  <p:sp>
        <p:nvSpPr>
          <p:cNvPr id="45" name="Rounded Rectangle 44"/>
          <p:cNvSpPr/>
          <p:nvPr/>
        </p:nvSpPr>
        <p:spPr>
          <a:xfrm>
            <a:off x="10982348" y="5298065"/>
            <a:ext cx="569687" cy="523358"/>
          </a:xfrm>
          <a:prstGeom prst="round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1">
                  <a:alpha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  <p:sp>
        <p:nvSpPr>
          <p:cNvPr id="17" name="Rounded Rectangle 16"/>
          <p:cNvSpPr/>
          <p:nvPr/>
        </p:nvSpPr>
        <p:spPr>
          <a:xfrm>
            <a:off x="7450269" y="2525062"/>
            <a:ext cx="2187805" cy="2187805"/>
          </a:xfrm>
          <a:prstGeom prst="roundRect">
            <a:avLst/>
          </a:prstGeom>
          <a:blipFill>
            <a:blip r:embed="rId5"/>
            <a:srcRect/>
            <a:stretch>
              <a:fillRect l="-528" t="-4502" r="-15802" b="-118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  <p:sp>
        <p:nvSpPr>
          <p:cNvPr id="44" name="Rounded Rectangle 43"/>
          <p:cNvSpPr/>
          <p:nvPr/>
        </p:nvSpPr>
        <p:spPr>
          <a:xfrm>
            <a:off x="10716419" y="364362"/>
            <a:ext cx="569687" cy="523358"/>
          </a:xfrm>
          <a:prstGeom prst="round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1">
                  <a:alpha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  <p:sp>
        <p:nvSpPr>
          <p:cNvPr id="39" name="Rounded Rectangle 38"/>
          <p:cNvSpPr/>
          <p:nvPr/>
        </p:nvSpPr>
        <p:spPr>
          <a:xfrm>
            <a:off x="6597610" y="4204161"/>
            <a:ext cx="2187805" cy="2187805"/>
          </a:xfrm>
          <a:prstGeom prst="roundRect">
            <a:avLst/>
          </a:prstGeom>
          <a:blipFill>
            <a:blip r:embed="rId6"/>
            <a:srcRect/>
            <a:stretch>
              <a:fillRect l="-67438" t="921" r="-5870" b="-45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  <p:sp>
        <p:nvSpPr>
          <p:cNvPr id="46" name="Rounded Rectangle 45"/>
          <p:cNvSpPr/>
          <p:nvPr/>
        </p:nvSpPr>
        <p:spPr>
          <a:xfrm>
            <a:off x="6448753" y="3986569"/>
            <a:ext cx="569687" cy="523358"/>
          </a:xfrm>
          <a:prstGeom prst="round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1">
                  <a:alpha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2" y="1147775"/>
            <a:ext cx="2436869" cy="72082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5550237" y="1050302"/>
            <a:ext cx="2187805" cy="2187805"/>
          </a:xfrm>
          <a:prstGeom prst="roundRect">
            <a:avLst/>
          </a:prstGeom>
          <a:blipFill>
            <a:blip r:embed="rId8"/>
            <a:srcRect/>
            <a:stretch>
              <a:fillRect l="-12581" t="-2333" r="-7383" b="-65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  <p:sp>
        <p:nvSpPr>
          <p:cNvPr id="43" name="Rounded Rectangle 42"/>
          <p:cNvSpPr/>
          <p:nvPr/>
        </p:nvSpPr>
        <p:spPr>
          <a:xfrm>
            <a:off x="5311303" y="895068"/>
            <a:ext cx="569687" cy="523358"/>
          </a:xfrm>
          <a:prstGeom prst="round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1">
                  <a:alpha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  <p:sp>
        <p:nvSpPr>
          <p:cNvPr id="47" name="Rounded Rectangle 46"/>
          <p:cNvSpPr/>
          <p:nvPr/>
        </p:nvSpPr>
        <p:spPr>
          <a:xfrm>
            <a:off x="9227918" y="2370003"/>
            <a:ext cx="569687" cy="523358"/>
          </a:xfrm>
          <a:prstGeom prst="round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1">
                  <a:alpha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977"/>
          </a:p>
        </p:txBody>
      </p:sp>
    </p:spTree>
    <p:extLst>
      <p:ext uri="{BB962C8B-B14F-4D97-AF65-F5344CB8AC3E}">
        <p14:creationId xmlns:p14="http://schemas.microsoft.com/office/powerpoint/2010/main" val="323544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EA7C5C-F134-4505-8A6E-AFA2766F6D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24890"/>
          <a:stretch/>
        </p:blipFill>
        <p:spPr>
          <a:xfrm>
            <a:off x="4917958" y="239291"/>
            <a:ext cx="6847049" cy="63794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E3BD21-C3B6-471E-A46A-FCFA0F6D1373}"/>
              </a:ext>
            </a:extLst>
          </p:cNvPr>
          <p:cNvSpPr/>
          <p:nvPr/>
        </p:nvSpPr>
        <p:spPr>
          <a:xfrm flipH="1">
            <a:off x="4917955" y="0"/>
            <a:ext cx="7270867" cy="6858000"/>
          </a:xfrm>
          <a:prstGeom prst="rect">
            <a:avLst/>
          </a:prstGeom>
          <a:gradFill>
            <a:gsLst>
              <a:gs pos="61000">
                <a:srgbClr val="002060"/>
              </a:gs>
              <a:gs pos="100000">
                <a:schemeClr val="accent1">
                  <a:alpha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A23561D-114F-4E61-97AB-18C68BC9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9315" y="6216200"/>
            <a:ext cx="224459" cy="156533"/>
          </a:xfrm>
        </p:spPr>
        <p:txBody>
          <a:bodyPr/>
          <a:lstStyle/>
          <a:p>
            <a:fld id="{C77F0986-6865-4511-87B8-11313F12EDA9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/>
              <a:t>2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787BDF9-E81C-4E04-B313-912716771968}"/>
              </a:ext>
            </a:extLst>
          </p:cNvPr>
          <p:cNvSpPr/>
          <p:nvPr/>
        </p:nvSpPr>
        <p:spPr>
          <a:xfrm>
            <a:off x="10734260" y="6161816"/>
            <a:ext cx="534571" cy="26528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3412" tIns="56706" rIns="113412" bIns="56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77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391A1F7-1200-4757-8978-AD7B58CB715F}"/>
              </a:ext>
            </a:extLst>
          </p:cNvPr>
          <p:cNvCxnSpPr>
            <a:cxnSpLocks/>
          </p:cNvCxnSpPr>
          <p:nvPr/>
        </p:nvCxnSpPr>
        <p:spPr>
          <a:xfrm>
            <a:off x="4893013" y="6293796"/>
            <a:ext cx="5655185" cy="15304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7" name="Content Placeholder 2">
            <a:extLst>
              <a:ext uri="{FF2B5EF4-FFF2-40B4-BE49-F238E27FC236}">
                <a16:creationId xmlns:a16="http://schemas.microsoft.com/office/drawing/2014/main" id="{CA53343C-6686-8FD1-BE34-02EA63008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685827"/>
              </p:ext>
            </p:extLst>
          </p:nvPr>
        </p:nvGraphicFramePr>
        <p:xfrm>
          <a:off x="4921597" y="711859"/>
          <a:ext cx="6390993" cy="4668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7431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4CA4-1559-450A-13C7-BC52FF4E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91" y="0"/>
            <a:ext cx="11122303" cy="670373"/>
          </a:xfrm>
        </p:spPr>
        <p:txBody>
          <a:bodyPr lIns="457200" tIns="182880"/>
          <a:lstStyle/>
          <a:p>
            <a:r>
              <a:rPr lang="en-US" sz="2400" kern="0" dirty="0">
                <a:solidFill>
                  <a:schemeClr val="accent5">
                    <a:lumMod val="50000"/>
                  </a:schemeClr>
                </a:solidFill>
                <a:latin typeface="Poppins"/>
                <a:cs typeface="Poppins"/>
                <a:sym typeface="Montserrat Medium"/>
              </a:rPr>
              <a:t>Topic 1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Poppins"/>
              <a:cs typeface="Poppi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01503-1BE2-5874-2848-1C576251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CC54BA9-00C8-4305-9CD3-816F5C007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177" r="224" b="20924"/>
          <a:stretch/>
        </p:blipFill>
        <p:spPr>
          <a:xfrm>
            <a:off x="-1584" y="1"/>
            <a:ext cx="12190409" cy="6857110"/>
          </a:xfrm>
          <a:prstGeom prst="rect">
            <a:avLst/>
          </a:prstGeom>
        </p:spPr>
      </p:pic>
      <p:sp>
        <p:nvSpPr>
          <p:cNvPr id="7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6782434" y="937604"/>
            <a:ext cx="1393878" cy="1393878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14A7A58-3DBD-492B-8BA1-6F743F973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38267" y="2339181"/>
            <a:ext cx="224459" cy="156533"/>
          </a:xfrm>
        </p:spPr>
        <p:txBody>
          <a:bodyPr/>
          <a:lstStyle/>
          <a:p>
            <a:fld id="{C77F0986-6865-4511-87B8-11313F12ED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1727822" y="1616566"/>
            <a:ext cx="620293" cy="62029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369" indent="-354369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77">
              <a:latin typeface="Bahnschrift" panose="020B0502040204020203" pitchFamily="34" charset="0"/>
            </a:endParaRPr>
          </a:p>
        </p:txBody>
      </p:sp>
      <p:sp>
        <p:nvSpPr>
          <p:cNvPr id="10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6183606" y="2572753"/>
            <a:ext cx="620293" cy="62029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369" indent="-354369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77"/>
          </a:p>
        </p:txBody>
      </p:sp>
      <p:sp>
        <p:nvSpPr>
          <p:cNvPr id="11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2486368" y="3303371"/>
            <a:ext cx="620293" cy="62029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369" indent="-354369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77">
              <a:latin typeface="Bahnschrift" panose="020B0502040204020203" pitchFamily="34" charset="0"/>
            </a:endParaRPr>
          </a:p>
        </p:txBody>
      </p:sp>
      <p:sp>
        <p:nvSpPr>
          <p:cNvPr id="12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13500000" flipV="1">
            <a:off x="4264396" y="1186244"/>
            <a:ext cx="620293" cy="62029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369" indent="-354369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77">
              <a:latin typeface="Bahnschrift" panose="020B0502040204020203" pitchFamily="34" charset="0"/>
            </a:endParaRPr>
          </a:p>
        </p:txBody>
      </p:sp>
      <p:sp>
        <p:nvSpPr>
          <p:cNvPr id="14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8100000" flipH="1" flipV="1">
            <a:off x="4372584" y="1972041"/>
            <a:ext cx="1393878" cy="1393878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14A7A58-3DBD-492B-8BA1-6F743F973BEA}"/>
              </a:ext>
            </a:extLst>
          </p:cNvPr>
          <p:cNvSpPr txBox="1">
            <a:spLocks/>
          </p:cNvSpPr>
          <p:nvPr/>
        </p:nvSpPr>
        <p:spPr>
          <a:xfrm flipH="1">
            <a:off x="11687634" y="6469912"/>
            <a:ext cx="224459" cy="15653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457189" rtl="0" eaLnBrk="1" latinLnBrk="0" hangingPunct="1">
              <a:defRPr sz="900" b="1" kern="1200">
                <a:solidFill>
                  <a:srgbClr val="00B2F4"/>
                </a:solidFill>
                <a:latin typeface="+mj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z="1116"/>
              <a:pPr/>
              <a:t>4</a:t>
            </a:fld>
            <a:endParaRPr lang="en-US" sz="1116"/>
          </a:p>
        </p:txBody>
      </p:sp>
      <p:sp>
        <p:nvSpPr>
          <p:cNvPr id="16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8100000" flipH="1" flipV="1">
            <a:off x="3436642" y="4736967"/>
            <a:ext cx="620293" cy="62029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369" indent="-354369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77">
              <a:latin typeface="Bahnschrift" panose="020B0502040204020203" pitchFamily="34" charset="0"/>
            </a:endParaRPr>
          </a:p>
        </p:txBody>
      </p:sp>
      <p:sp>
        <p:nvSpPr>
          <p:cNvPr id="17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8100000" flipH="1" flipV="1">
            <a:off x="9362142" y="5166392"/>
            <a:ext cx="620293" cy="62029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369" indent="-354369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77"/>
          </a:p>
        </p:txBody>
      </p:sp>
      <p:sp>
        <p:nvSpPr>
          <p:cNvPr id="19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8100000" flipH="1" flipV="1">
            <a:off x="11046923" y="5019124"/>
            <a:ext cx="620293" cy="62029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369" indent="-354369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77">
              <a:latin typeface="Bahnschrift" panose="020B0502040204020203" pitchFamily="34" charset="0"/>
            </a:endParaRPr>
          </a:p>
        </p:txBody>
      </p:sp>
      <p:sp>
        <p:nvSpPr>
          <p:cNvPr id="22" name="Freeform: Shape 40">
            <a:extLst>
              <a:ext uri="{FF2B5EF4-FFF2-40B4-BE49-F238E27FC236}">
                <a16:creationId xmlns:a16="http://schemas.microsoft.com/office/drawing/2014/main" id="{2D2B9ABC-AC2B-4ADB-B9AD-0F7C48485E5D}"/>
              </a:ext>
            </a:extLst>
          </p:cNvPr>
          <p:cNvSpPr/>
          <p:nvPr/>
        </p:nvSpPr>
        <p:spPr>
          <a:xfrm rot="8100000" flipH="1" flipV="1">
            <a:off x="5345653" y="5574589"/>
            <a:ext cx="620293" cy="620293"/>
          </a:xfrm>
          <a:custGeom>
            <a:avLst/>
            <a:gdLst>
              <a:gd name="connsiteX0" fmla="*/ 0 w 1492249"/>
              <a:gd name="connsiteY0" fmla="*/ 738191 h 1492249"/>
              <a:gd name="connsiteX1" fmla="*/ 0 w 1492249"/>
              <a:gd name="connsiteY1" fmla="*/ 0 h 1492249"/>
              <a:gd name="connsiteX2" fmla="*/ 754058 w 1492249"/>
              <a:gd name="connsiteY2" fmla="*/ 0 h 1492249"/>
              <a:gd name="connsiteX3" fmla="*/ 1492249 w 1492249"/>
              <a:gd name="connsiteY3" fmla="*/ 0 h 1492249"/>
              <a:gd name="connsiteX4" fmla="*/ 1492249 w 1492249"/>
              <a:gd name="connsiteY4" fmla="*/ 738191 h 1492249"/>
              <a:gd name="connsiteX5" fmla="*/ 1492249 w 1492249"/>
              <a:gd name="connsiteY5" fmla="*/ 1492249 h 1492249"/>
              <a:gd name="connsiteX6" fmla="*/ 754058 w 1492249"/>
              <a:gd name="connsiteY6" fmla="*/ 1492249 h 1492249"/>
              <a:gd name="connsiteX7" fmla="*/ 754058 w 1492249"/>
              <a:gd name="connsiteY7" fmla="*/ 738191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2249" h="1492249">
                <a:moveTo>
                  <a:pt x="0" y="738191"/>
                </a:moveTo>
                <a:lnTo>
                  <a:pt x="0" y="0"/>
                </a:lnTo>
                <a:lnTo>
                  <a:pt x="754058" y="0"/>
                </a:lnTo>
                <a:lnTo>
                  <a:pt x="1492249" y="0"/>
                </a:lnTo>
                <a:lnTo>
                  <a:pt x="1492249" y="738191"/>
                </a:lnTo>
                <a:lnTo>
                  <a:pt x="1492249" y="1492249"/>
                </a:lnTo>
                <a:lnTo>
                  <a:pt x="754058" y="1492249"/>
                </a:lnTo>
                <a:lnTo>
                  <a:pt x="754058" y="738191"/>
                </a:lnTo>
                <a:close/>
              </a:path>
            </a:pathLst>
          </a:custGeom>
          <a:solidFill>
            <a:srgbClr val="F2F2F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369" indent="-354369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977">
              <a:latin typeface="Bahnschrift" panose="020B0502040204020203" pitchFamily="34" charset="0"/>
            </a:endParaRPr>
          </a:p>
        </p:txBody>
      </p:sp>
      <p:sp>
        <p:nvSpPr>
          <p:cNvPr id="6" name="Freeform: Shape 85">
            <a:extLst>
              <a:ext uri="{FF2B5EF4-FFF2-40B4-BE49-F238E27FC236}">
                <a16:creationId xmlns:a16="http://schemas.microsoft.com/office/drawing/2014/main" id="{BD99EAAE-42B0-4678-BCEB-198C76917168}"/>
              </a:ext>
            </a:extLst>
          </p:cNvPr>
          <p:cNvSpPr/>
          <p:nvPr/>
        </p:nvSpPr>
        <p:spPr>
          <a:xfrm flipH="1" flipV="1">
            <a:off x="-1" y="0"/>
            <a:ext cx="12188825" cy="6857110"/>
          </a:xfrm>
          <a:custGeom>
            <a:avLst/>
            <a:gdLst>
              <a:gd name="connsiteX0" fmla="*/ 0 w 9143998"/>
              <a:gd name="connsiteY0" fmla="*/ 0 h 2561236"/>
              <a:gd name="connsiteX1" fmla="*/ 4314701 w 9143998"/>
              <a:gd name="connsiteY1" fmla="*/ 0 h 2561236"/>
              <a:gd name="connsiteX2" fmla="*/ 4314701 w 9143998"/>
              <a:gd name="connsiteY2" fmla="*/ 1842 h 2561236"/>
              <a:gd name="connsiteX3" fmla="*/ 9143998 w 9143998"/>
              <a:gd name="connsiteY3" fmla="*/ 1842 h 2561236"/>
              <a:gd name="connsiteX4" fmla="*/ 9143998 w 9143998"/>
              <a:gd name="connsiteY4" fmla="*/ 2561236 h 2561236"/>
              <a:gd name="connsiteX5" fmla="*/ 0 w 9143998"/>
              <a:gd name="connsiteY5" fmla="*/ 2561236 h 256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3998" h="2561236">
                <a:moveTo>
                  <a:pt x="0" y="0"/>
                </a:moveTo>
                <a:lnTo>
                  <a:pt x="4314701" y="0"/>
                </a:lnTo>
                <a:lnTo>
                  <a:pt x="4314701" y="1842"/>
                </a:lnTo>
                <a:lnTo>
                  <a:pt x="9143998" y="1842"/>
                </a:lnTo>
                <a:lnTo>
                  <a:pt x="9143998" y="2561236"/>
                </a:lnTo>
                <a:lnTo>
                  <a:pt x="0" y="2561236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46000"/>
                </a:schemeClr>
              </a:gs>
              <a:gs pos="65000">
                <a:schemeClr val="accent1">
                  <a:alpha val="78945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3412" tIns="56706" rIns="113412" bIns="56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77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E0F70C-E6AB-48C3-81B5-AE70F05C7BC7}"/>
              </a:ext>
            </a:extLst>
          </p:cNvPr>
          <p:cNvSpPr txBox="1">
            <a:spLocks/>
          </p:cNvSpPr>
          <p:nvPr/>
        </p:nvSpPr>
        <p:spPr>
          <a:xfrm>
            <a:off x="600151" y="3159654"/>
            <a:ext cx="5893601" cy="11337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186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897000" y="2992259"/>
            <a:ext cx="5166736" cy="6568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8" y="1922364"/>
            <a:ext cx="3321366" cy="9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47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1696A95F1B704D97BC32E86DF188E6" ma:contentTypeVersion="4" ma:contentTypeDescription="Create a new document." ma:contentTypeScope="" ma:versionID="2d0b093265680601b1af6f2cb5a15407">
  <xsd:schema xmlns:xsd="http://www.w3.org/2001/XMLSchema" xmlns:xs="http://www.w3.org/2001/XMLSchema" xmlns:p="http://schemas.microsoft.com/office/2006/metadata/properties" xmlns:ns2="7499d346-f28a-4ce0-9980-ddb266792990" targetNamespace="http://schemas.microsoft.com/office/2006/metadata/properties" ma:root="true" ma:fieldsID="589e924a74eec3be14687c3dd216b4c8" ns2:_="">
    <xsd:import namespace="7499d346-f28a-4ce0-9980-ddb2667929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9d346-f28a-4ce0-9980-ddb266792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9D5AFA-B993-4B80-A111-614DF444D343}">
  <ds:schemaRefs>
    <ds:schemaRef ds:uri="7499d346-f28a-4ce0-9980-ddb2667929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3F163A-4872-4F1F-A430-F0F274FABF92}">
  <ds:schemaRefs>
    <ds:schemaRef ds:uri="7499d346-f28a-4ce0-9980-ddb26679299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9901BA-08DF-45FD-A857-D62802FCFB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</Words>
  <Application>Microsoft Office PowerPoint</Application>
  <PresentationFormat>Custom</PresentationFormat>
  <Paragraphs>21</Paragraphs>
  <Slides>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TITLE </vt:lpstr>
      <vt:lpstr>PowerPoint Presentation</vt:lpstr>
      <vt:lpstr>Topic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Ramaditya;Abhi</dc:creator>
  <cp:lastModifiedBy>Shathya</cp:lastModifiedBy>
  <cp:revision>49</cp:revision>
  <dcterms:created xsi:type="dcterms:W3CDTF">2019-06-24T12:00:37Z</dcterms:created>
  <dcterms:modified xsi:type="dcterms:W3CDTF">2025-02-14T10:06:08Z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0x010100DA1696A95F1B704D97BC32E86DF188E6</vt:lpwstr>
  </property>
  <property fmtid="{D5CDD505-2E9C-101B-9397-08002B2CF9AE}" pid="3" name="MediaServiceImageTags">
    <vt:lpwstr/>
  </property>
</Properties>
</file>